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30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43:53.5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587 85 0,'-26'0'0,"-27"26"0,27-26 16,-1 0-16,1 0 16,26 27-16,-27-27 0,1 26 0,-1 0 15,1 1-15,26-1 0,0 1 0,-27-27 0,1 26 16,0 1-16,-1-1 0,1 1 15,-1-1-15,27 1 0,-26 26 16,26-27-16,0 0 0,-27 27 16,27-26-16,-26 26 0,26-27 0,-27 54 0,27-28 15,0 1-15,-26 0 0,26 0 0,0-26 16,0 26-16,0 0 0,0-27 16,0 0-16,0 27 0,0-26 0,0 26 0,0-27 15,0 27-15,0 0 16,0-27-16,0 1 0,0 26 0,0-27 0,0 1 15,0 26-15,0-27 16,0 1-16,0-1 0,0 1 0,0-1 16,0 0-16,26 27 0,1-26 15,-1-1-15,1-26 16,-27 27-16,26-27 0,1 26 16,-1-26-1,1 0-15,-1 0 0,0 27 0,1-1 0,26-26 0,-53 27 16,53-27-16,-27 0 15,1 0-15,26 26 0,-1-26 0,-25 26 0,-1-26 16,1 27-16,-1-27 0,1 0 16,-1 0-16,1 0 0,-1 0 0,1 0 15,-1 0-15,1 0 0,25 0 0,-25 0 16,-1 0 0,1 0-16,-1 0 0,1 0 15,-1 0-15,1 0 0,-1 0 16,1 0-16,-1-27 0,27 1 15,-27 0-15,1-1 0,-1 1 0,1 26 16,-1-53-16,27 26 0,-26 27 0,-1-26 0,1-1 16,-1 1-16,27-1 0,-27-25 0,27 25 0,-26 1 15,-27-1-15,26-26 16,1 27-16,-1 26 0,1-53 0,-1 26 16,-26 1-16,26-1 0,-26 1 0,0 0 15,27 26-15,-27-27 0,0 1 0,0-1 0,0-26 16,0 27-16,0-1 15,0 1-15,0-1 0,0-25 0,0 25 0,26 1 16,-26-1-16,0 1 0,0-1 16,0 1-16,0-1 0,0-26 0,0 27 0,0-27 15,0 27-15,0-1 0,0-26 0,0 27 16,0-1-16,0 1 16,0-1-16,-26 1 0,-1-1 15,27 1-15,0 0 0,-26 26 16,0-27-16,-1 1 0,27-1 0,-26 1 15,26-1-15,-27 1 0,1 26 16,-1 0-16,1-27 0,-1 1 16,27-1-16,-26 1 0,-1-1 15,1 27 1,0-26-16,-1 26 0,1 0 0,26-26 16,-27 26-16,27-27 15,-26 27-15,-1 0 0,1 0 16,-1-26-16,1 26 0,26-27 15,-27 1-15,1 26 0,-1 0 16,1 0 0,0 0 15,-1 0-15,1 0 62,-1 0-78,1 0 0,-1 0 15,1 0-15,-1 0 16,1 0-16,-1 0 0,1 0 16,0 0-16,-1 0 0,-26 0 15,27 0-15,-1 0 0,1 0 0,-1 0 0,1 0 16,-1 0-16,1 0 15,-27 0-15,27 0 0,-1 0 16,1 0-16,-1 0 16,1 0-16,-1 0 0,-26 0 0,27 0 15,-1 0-15,1 26 16,0-26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7:54:16.664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0 0,'27'0'140,"52"0"-140,-52 0 0,-1 0 16,80 0 0,-53 0-16,53 0 0,-53 0 15,0 0-15,52 0 16,-78 0-16,26 0 15,0 0-15,26 0 16,-26 0-16,0 0 16,-27 0-16,27 0 0,0 0 0,0 0 15,-26 0 1,-1 0-16,1 0 0,25 0 0,-25 0 0,-1 0 16,1 0-16,-1 0 15,1 0-15,-1 0 0,1 0 16,-1 0-16,1 0 15,26 0-15,-27 0 16,0 0-16,1 0 0,26 0 16,-27 0-1,1 0-15,-1 0 0,1 0 32,-1 0-32,1 0 15,-1 0-15,0 0 16,27 0-16,-26 0 0,-1 0 15,1 0-15,-1 0 0,1 0 0,-1 0 0,1 0 16,-1 0-16,1 0 0,-1 0 16,0 0-16,1 0 15,-1 0-15,1 0 16,-1 0-16,1 0 0,-1 0 16,1 0-16,-1 0 15,27 0-15,-27 0 0,27 0 16,-26 0-16,26 0 0,-27 0 15,1 0-15,-1 0 0,1 0 0,105 0 16,-53 0 0,-26 0-16,27 0 15,-28 0-15,-25 0 0,52 0 32,-52 0-32,-1 0 0,27 0 15,-26 0-15,26 0 16,-27 0-1,0 0-15,1 0 0,-1 0 16,27 0 0,-26 0-16,26 0 15,0 0 1,-27 0 0,0 0-1,1 0-15,-1 0 16,27 0-1,-26 0-15,26 0 16,-27 0-16,27 0 16,53 0-16,-27 0 15,1 0-15,25 0 16,-52 0 0,106 0-16,-79 0 15,-28 0-15,81 0 16,-80 0-16,-27 0 15,27 0-15,0 0 16,-27 0 0,1 0-16,-1 0 15,27 0-15,0 0 16,-26 0 0,26 0-1,-27 0-15,0 0 16,1 0-16,-1 0 15,1 0 1,-1 0-16,27 0 31,-26 0-31,26 0 16,-1 0 0,-25 0-16,-1 0 15,27 0-15,0 0 0,0 0 16,0 0-16,26 0 15,-52 0-15,-1 0 0,54 0 16,-54 0 0,27 0-16,26 0 15,-52 0-15,52 0 0,1 0 16,-1 0 0,0 0-1,-26 0-15,-26 0 0,26 0 16,0 0-1,0 0-15,-27 0 16,0 0-16,1 0 16,26 0-16,0 0 15,0 0-15,-27 0 0,1 0 32,-1 0-32,1 0 15,-1 0 1,0 0-16,1 0 15,-1 0-15,1 0 16,-1 0 0,1 0-16,-1 0 31,1 0-31,26 0 16,-27 0-1,0 0 1,1 0-16,-1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7:54:24.251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26 0,'53'0'110,"0"0"-95,0 0-15,26 0 0,53 0 16,-79 0-1,79 0-15,-26 0 0,-53 0 16,-26 0-16,26 0 0,0 0 16,-27 0-16,0 0 15,1 0-15,26 0 0,-27 0 0,27 0 0,-26 0 16,26 0-16,-1 0 16,-25 0-16,26 0 0,-27 0 0,1 0 15,26 0-15,26 0 16,-26 0-16,-27 0 0,1 0 0,26 0 15,0 0 1,26 0-16,-52 0 0,52 0 16,0 0-16,-52 0 0,-1 0 15,1 0-15,26 0 16,-27 0-16,1 0 0,52 0 31,-53 0-31,27 0 0,-26 0 16,-1 0-16,27 0 15,-26 0-15,-1 0 0,0 0 16,1 0-16,26 0 16,0 0-16,-27 0 0,1 0 15,-1 0-15,27 0 0,0 0 0,-27 0 16,1 0-16,52 0 16,1 0-16,-1 0 15,0 0 1,-52 0-16,26 0 0,26 0 15,-26 0 1,-26 0-16,52 0 0,27 0 16,-53 0-1,0 0-15,26 0 16,-26 0-16,-27 0 0,1 0 0,-1 0 16,27 0-1,-26 0-15,26 0 0,-27 0 0,0 0 16,1 0-16,-1 0 0,1 0 15,-1 0-15,27 0 0,-26 0 0,26 0 0,-27 0 16,0 0-16,1 0 0,-1 0 0,1 0 0,-1 0 16,1 0-1,-1 0-15,27 0 0,-26 0 16,-1 0-16,27 0 16,-27 0-16,1 0 0,-1 0 0,1 0 15,-1 0-15,54 0 16,-54 0-16,27 0 0,0 0 0,0 0 15,0 0-15,0 0 16,0 0-16,26 0 0,-53 0 0,27 0 0,0 0 16,53 0-16,-53 0 15,53 0-15,-53 0 16,-27 0-16,80 0 0,-53 0 16,-27 0-1,27 0-15,-26 0 0,-1 0 0,27 0 16,-26 0-16,-1 0 15,27 0-15,-27 0 0,1 0 0,-1 0 0,27 0 16,-26 0-16,26 0 0,-27 0 0,1 0 0,26 0 16,-1 0-16,1 0 0,-26 0 15,26 0-15,-27 0 0,1 0 0,-1 0 0,27 0 16,-27 0-16,54 0 16,-27 0-16,79 0 15,-79 0 1,-27 0-16,27 0 0,-26 0 0,26 0 15,-27 0-15,1 0 0,-1 0 16,1 0-16,-1 0 0,0 0 0,27 0 0,-26 0 16,-1 0-16,1 0 0,-1 0 15,1 0-15,-1 0 0,1 0 16,-1 0-16,1 0 16,-1 0-1,0 0-15,1 0 16,-1 0-1,1 0 1,-1 0-16,1 0 0,-1 0 16,1 0-16,-1 0 0,1 0 15,-1 0-15,0 0 0,1 0 0,-1 0 0,1 0 32,-1 0-32,1 0 0,-1 0 0,1 0 15,-1 0-15,1 0 16,-27-26 187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7:54:25.644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0 0,'0'26'31,"27"-26"-31,-1 27 0,1-27 16,-1 0-16,0 0 0,27 0 0,0 0 16,-26 0-16,26 0 0,0 0 15,-1 0-15,28 0 0,-27 0 0,79 0 16,53 0 0,-52 0-16,-1 0 15,-79 0-15,26 0 16,-26 0-16,0 0 0,0 0 15,53 0-15,-53 0 16,0 0-16,-27 0 16,0 0-16,1 0 0,26 0 15,-27 0-15,1 0 0,-1 0 16,1 0-16,-1 0 0,1 0 16,-1 0-16,1 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7:55:44.3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0,'53'0'62,"0"0"-62,-27 0 16,27 0-16,53 0 0,-27 0 0,0 0 0,27 0 15,0 0-15,-26 0 0,-1 0 16,53 0-16,-52 0 0,-1 0 0,27 0 0,26 0 16,-26 0-16,53 0 15,79 0-15,-27 0 0,-52 0 0,0 0 0,-27 0 16,27 0-16,0 0 0,-1 0 0,54 0 0,-53 0 16,0 0-16,26 0 0,-79 0 15,26 0-15,-53 0 0,27 0 0,-26 0 0,25 0 16,-25 0-16,-27 0 15,26 0-15,-26 0 0,-27 0 0,27 0 0,-26 0 32,-1 0-32,1 0 0,-27-26 125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7:57:42.8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0,'27'0'93,"-1"0"-93,27 0 0,0 0 0,0 0 0,26 0 16,1 0-16,-27 0 0,26 0 0,0 0 0,-26 0 16,27 0-16,26 0 0,-27 0 15,0 0-15,1 0 0,26 0 0,-1 0 0,-25 0 16,-1 0-16,53 0 15,-26 0-15,0 0 0,-27 0 0,27 0 16,27 0-16,-54 0 0,0 0 0,1 0 16,-27 0-16,0 0 0,26 0 0,27 0 0,-53 0 15,26 0-15,-26 0 0,26 0 16,1 0-16,52 0 0,-53 0 0,1 0 16,-1 0-16,0 0 0,54 0 0,26 0 0,-54 0 15,54 0-15,-53 0 0,0 0 16,-27 0-16,53 0 0,-52 0 0,-1 0 0,53 0 15,-52 0-15,-1 0 16,27 0-16,0 0 0,-27 0 0,-26 0 16,27 0-16,-54 0 0,27 0 0,0 0 15,0 0-15,-27 0 0,80 0 0,-53 0 0,-27 0 16,80 0-16,-53 0 0,0 0 16,26 0-16,1 0 0,-27 0 0,26 0 15,1 0-15,-1 0 0,-26 0 0,53 0 0,-80 0 16,27 0-16,53 0 0,-53 0 15,-27 0-15,27 0 0,-26 0 0,26 0 0,-1 0 16,-25 0-16,-1 0 16,1 0-16,-1 0 0,1 0 0,-1 0 0,1 0 15,-1 0-15,1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8:19:22.3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76 0,'0'-26'63,"26"26"-63,1 0 47,-1 0-47,27 0 0,-27 0 0,27 0 0,0 0 15,-26 0-15,26 0 16,0 0-16,-1 0 0,-25 0 0,26 0 15,-27 0-15,1 0 0,26 0 0,-27 0 16,27 0-16,0 0 0,-27 0 0,1 0 0,26 0 16,-27 0-16,27 0 0,-26 0 0,26 0 15,-1 0-15,1 0 16,-26 0-16,26 0 0,0 0 0,-27 0 0,1 0 16,-1 0-16,0 0 15,27 0-15,-26 0 0,26 0 0,-27 0 0,1 0 16,-1 0-16,1 0 15,-1 0-15,1 0 0,-1 0 0,0 0 16,1 0-16,-1 0 16,1 0-16,-1 0 0,1 0 15,-1 0-15,1 0 0,-1 0 0,1 0 0,-1 0 16,0 0-16,1 0 16,-1 0-16,27 0 0,-26 0 0,-1 0 0,1 0 15,-1 0-15,1 0 16,-1 0-16,1 0 0,-1 0 0,0 0 0,1 0 15,-1 0-15,27 0 0,-26 0 16,26 0-16,0 0 0,-27 0 0,0 0 16,1 0-16,-1 0 0,1 0 0,-1 0 15,1 0-15,-1 0 16,1 0-16,-1 0 0,1 0 16,-1 0-16,1 0 15,-1 0-15,0 0 0,1 0 0,26 0 16,-27 0-16,1 0 15,-1 0-15,27 0 0,-26 0 0,-1 0 16,0 0-16,27 0 0,-26 0 16,-1 0-16,1 0 0,26 0 0,-27 0 15,1 0-15,-1 0 0,1 0 0,-1 0 16,0 0 0,1 0-16,26 0 0,-27 0 0,1 0 15,-1 0 1,1 0-16,-1 0 15,1 0-15,-1 0 0,0 0 16,1 0-16,-1 26 16,1-26-16,-1 0 0,1 0 15,-1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8:19:25.7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 0,'0'26'0,"27"-26"94,26 0-94,26 0 15,-26 0-15,0 0 0,26 0 0,-26 0 0,0 0 16,26 0-16,54 0 0,-54 0 15,53 0-15,-52 0 0,-1 0 0,53 0 0,-52 0 16,-1 0-16,27 0 16,0 0-16,-27 0 0,1 0 0,-27 0 0,26 0 15,0 0-15,27 0 0,-79 0 0,78 0 0,-52 0 0,-26 0 16,79 0-16,-53 0 16,-1 0-16,28 0 0,-27 0 0,0 0 0,26 0 15,-26 0-15,26 0 16,-26 0-16,27 0 0,-27 0 0,26 0 0,-26 0 0,26 0 15,1 0-15,-27 0 16,52 0-16,-25 0 0,-27 0 0,26 0 0,0 0 16,-26 0-16,27 0 0,-27 0 0,26 0 0,-26 0 15,53 0-15,-80 0 16,27 0-16,53 0 0,-80 0 0,27 0 0,53 0 16,-53 0-16,26 0 0,-26 0 15,0 0-15,-26 0 0,26 0 0,52 0 0,-52 0 16,-26 0-16,26 0 0,53 0 15,-80 0-15,27 0 0,53 0 0,-27 0 0,-26 0 16,0 0-16,0 0 16,26 0-16,1 0 0,-27 0 0,0 0 0,-1 0 15,1 0-15,27 0 0,-27 0 0,0 0 16,-1 0-16,1 0 0,-26 0 0,79 0 16,-27 0-16,-26 0 0,26 0 0,-52 0 0,26 0 15,0 0-15,0 0 16,-1 0-16,-25 0 0,26 0 0,-27 0 15,1 0-15,-1 0 16,1 0-16,-1 0 0,1 0 0,-1 0 0,1 0 16,25 0-16,-25 0 0,26 0 0,-27 0 15,1 0-15,-1 0 0,1 0 16,-1 0-16,27 0 0,-27 0 16,1 0-16,-1 0 0,27 0 15,-26 0-15,-1 0 0,27 0 0,-26 0 0,-1 0 16,1 0-16,-1 0 0,0 0 15,1 0-15,26 0 0,0 0 0,-27 0 16,27 0-16,-26 0 0,25 0 16,-25 0-16,26 0 0,-27 0 0,1 0 15,-1 0-15,27 0 0,-26 0 0,-1 0 16,1 0 0,-1 0-16,0 0 0,1 0 0,-1 0 15,1 0-15,-1 0 16,1 0-16,-1 0 0,27 0 15,-26 0-15,-1 0 0,0 0 16,1 0-16,-1 0 0,1 0 0,-1 0 0,1 0 16,26 0-16,-27 0 0,1 0 0,26 0 15,-27 0-15,0 0 16,1 27-16,-1-27 16,1 0-16,-1 0 0,1 0 0,-1 0 15,1 0-15,-1 0 0,1 0 0,-1 0 16,0 0-16,1 0 15,-1 0-15,1 0 0,-1 0 0,1 0 16,-1 0-16,1 0 0,-1 0 16,1 0-16,-1 26 0,1-26 0,25 0 15,-25 0-15,26 27 0,-27-27 0,27 26 0,-26-26 16,-1 0 0,1 0-16,25 27 0,-25-27 0,-1 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8:19:29.0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916 319 0,'-27'0'15,"1"0"-15,-1 0 16,1 0-16,-1 0 16,1 0-1,-1 0-15,1 0 0,-1 0 16,1 0 0,0 0-16,-1 0 15,1 0 1,-1 0-1,1 0 1,-1 0-16,1 0 16,-1 0-16,1 0 15,-1 0-15,1 0 0,-1 0 0,27 26 16,-26-26 0,0 0-16,-1 0 0,1 0 0,26 27 15,-27-27 1,1 26-16,26 0 15,0 1-15,-27-27 16,27 26-16,0 1 16,-26-27-16,-1 0 0,27 26 0,0 1 15,0-1-15,-26-26 16,26 27-16,0-1 0,0 1 0,-27-27 16,27 26-16,-26 1 15,26-1-15,0 0 0,0 1 0,0-1 16,0 1-16,0-1 15,0 1-15,0-1 0,0 1 16,0-1 0,0 1-16,0-1 15,0 0-15,0 1 16,0-1-16,0 1 16,0-1-16,0 1 15,0-1 1,26 1-16,1-1 0,-27 1 15,26-27 1,-26 26-16,0 1 0,27-1 0,-1 0 16,-26 1-16,27-27 0,-1 26 15,1-26 1,-27 27-16,26-27 0,1 26 16,-1-26-16,0 0 15,1 27-15,-1-27 0,1 26 0,-1-26 0,1 0 16,-1 0-16,27 27 15,-26-27-15,26 0 0,-1 26 0,-25-26 16,26 27-16,-27-27 0,27 0 16,-26 0-16,26 0 0,26 26 0,-26-26 0,0 0 15,0 0-15,0 0 0,0 0 0,26 0 0,-26 0 16,0 0-16,0 0 16,0 0-16,-1 0 0,1 0 0,0 0 15,0 0-15,27 0 0,-27 0 16,-1 0-16,1 0 0,0 0 0,0 0 0,-26 0 15,26 0-15,-1 0 16,1 0-16,0 0 0,0 0 16,-26 0-16,26 0 0,-27 0 0,1 0 0,-1 0 15,27 0-15,-27 0 0,1 0 16,-1 0-16,1 0 0,-1 0 0,1 0 16,-1 0-1,1 0-15,25 0 0,-25 0 16,-1-26-16,1 26 15,-1 0-15,27-27 0,-26 27 0,-27-26 0,26 26 16,1-27-16,-1 27 16,1 0-16,-1 0 0,-26-26 0,26 26 15,1 0-15,-27-27 0,26 27 0,1-26 16,-1-1 0,1 1-16,-1-1 15,-26 1 1,0 0-1,27 26-15,-27-27 0,0 1 16,0-27-16,0 26 0,0-26 16,0 27-1,0-1-15,0-26 0,0 27 16,0 0-16,0-27 16,0 26-16,0 1 0,0-27 15,0 26-15,0 1 0,0-1 0,0 1 16,0 0-16,0-1 15,0 1-15,0-27 0,-27 26 16,1 1-16,26-1 16,-27 1-16,27-1 0,-26-26 0,-1 27 15,1 26-15,26-26 0,-27 26 0,27-27 0,-26 27 16,0-26-16,-1-1 16,1 1-16,-1 26 0,1-27 15,26 1-15,-27-1 16,1 27-16,-1 0 0,1-26 0,-27 26 15,53-27 1,-53 1-16,27 26 0,-1 0 0,1-26 0,-1-1 16,1 27-16,-1 0 15,1 0-15,-1 0 0,-26-26 16,27 26-16,0 0 0,-1 0 16,1 0-1,-27 0-15,0 0 0,-53 0 31,53 0-31,0 0 16,0 0 0,27 0-16,-1 0 0,1 0 0,-27 0 15,26 0-15,1 0 0,0 0 16,-1 0-16,1 0 0,-1 0 16,1 0-16,-1 0 15,1 0-15,-1 0 16,1 0-16,-1 0 0,1 0 0,-1 0 15,1 0 1,0 0-16,-1 0 0,27 26 0,-26-26 16,-1 0-16,1 27 0,-1-27 15,1 0-15,-1 26 0,1-26 0,-27 26 16,-26-26 0,26 0-16,26 27 0,-52-27 15,52 0-15,-26 26 0,1 1 16,25-27-1,1 0 1,-1 26-16,27 1 16,-26-27 93,26 26-109,0 1 16,-53-27-16,26 53 15,1-53-15,-1 26 0,27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8:19:42.7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0,'-27'0'0,"27"26"32,27-26 30,26 0-46,52 0-16,-25 0 0,52 0 0,-26 0 0,26 0 15,-26 0-15,53 0 0,-27 0 16,27 0-16,0 0 0,-27 0 0,-26 0 0,26 0 16,-26 0-16,26 0 0,-52 0 15,25 0-15,-25 0 0,52 0 16,-53 0-16,1 0 0,26 0 0,-27 0 15,-26 0-15,0 0 0,-27 0 0,80 0 0,-53 0 16,0 0-16,26 0 0,-26 0 16,0 0-16,-26 0 0,26 0 0,-1 0 0,-25 0 15,26 0-15,-27 0 0,27 0 0,0 0 16,-26 0-16,-1 0 16,1 0-16,-1 0 0,0 0 15,1 0 32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0:54:31.8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0 265 0,'53'0'203,"0"0"-203,-26 0 16,26 0-16,0 0 15,26 0-15,-26 0 0,0 0 0,0 0 0,0 0 16,0 0-16,-1 0 16,-25 0-16,-1 0 0,1 0 15,26 0-15,0 0 0,0 0 16,0 0-1,-27 0-15,27 0 0,0 0 16,-27 0-16,27 0 0,27 0 16,-54 0-16,80 0 0,-80 0 0,1 0 15,26 0-15,-27 0 16,80 0-16,-80 0 0,27 0 0,0 0 16,0 0-16,0 0 0,-26 0 0,78 0 15,-52 0 1,-26 0-16,-1 0 0,27 0 0,0 0 0,0 0 0,-27 0 15,27 0-15,0 0 16,-26 0-16,-1 0 0,1 0 0,-1 0 0,1 0 16,-1 0-16,0 0 15,1 0-15,26 0 0,-27 0 0,27 0 0,-26 0 16,-1 0-16,1 0 0,26 0 16,-1 0-16,1 0 0,-26 0 0,-1 0 0,27 0 15,0 0-15,0 0 16,0 0-16,0 0 0,0 0 0,0 0 0,0 0 15,0 0-15,-1 0 0,1 0 16,0 0-16,0 0 0,0 0 0,0 0 16,0 0-16,0 0 0,0 0 15,26 0-15,-26 0 0,0 0 0,0 0 16,26 0-16,-26 0 0,0 0 0,0 0 0,0 0 16,26 0-16,-26 0 0,53 0 15,-53 0-15,-27 0 0,80 0 16,-53 0-16,-26 0 0,26 0 0,-1 0 15,1 0-15,0 0 0,27 0 0,26 0 16,-54 0-16,1 0 0,-26 0 0,26 0 16,0 0-16,0 0 15,26 0-15,-26 0 0,0 0 0,0 0 0,-27 0 16,27 0-16,26 0 16,-26 0-16,0 0 0,-26 0 15,52 0-15,-26 0 0,0 0 0,26 0 16,-26 0-16,27 0 15,-54 0-15,27 0 16,0 0-16,0 0 0,0 0 0,0 0 0,0 0 16,-1 0-16,1 0 0,27 0 0,-27 0 15,0 0-15,52 0 16,-25 0-16,-27 0 0,26 0 0,-26 0 16,26 0-16,-26 0 0,53 0 0,-26 0 0,78 0 15,-105 0 1,27 0-16,25 0 0,-25 0 0,-1 0 0,1 0 0,52 0 15,-53 0 1,1 0-16,-1 0 0,0 0 0,54 0 0,-54 0 0,53 0 16,-26 0-16,-27 0 0,54 0 15,-80 0-15,26 0 0,0 0 0,1 0 0,105 0 16,-132 0 0,26 0-16,27 0 0,-26 0 0,52 0 15,-79 0-15,0 0 0,0-27 0,-1 27 16,-25 0-16,26 0 0,0 0 15,0 0-15,-27-26 0,27 26 0,0-27 16,0 27-16,0 0 0,0-26 16,0 26-16,26 0 0,-26 0 0,26 0 0,-26 0 15,27 0-15,-27 0 16,-1 0-16,1 0 0,0 0 0,0 0 0,0 0 16,0 0-16,0-27 0,-27 27 0,27-26 15,0 26-15,-26 0 16,26 0-16,52-26 0,-52 26 0,-26 0 15,26 0-15,53 0 16,-54 0-16,1 0 0,0 0 16,0 0-16,27 0 0,-27 0 0,26 0 15,106 0-15,-132 0 0,26 0 0,1 0 16,79 0-16,-54 0 16,-25 0-16,-27 0 0,26 0 0,0 0 0,54 0 15,-54 0-15,27 0 0,-53 0 16,26 0-16,1 0 0,52 0 15,-53 0-15,1 0 16,25 0-16,-25 0 0,-27 0 0,26 0 0,0 0 16,1 0-16,-27 0 0,53 0 0,-27 0 0,53 0 15,-79 0 1,27 0-16,-1 0 0,0 0 0,-26 0 0,0 0 16,27 0-16,-28 0 0,54 0 0,-26 0 0,-1 0 15,-26 0-15,106 0 16,-80 0-16,27 0 0,-27 0 0,1 0 0,52 0 15,-53 0 1,27 0-16,-26 0 0,-1 0 0,-26 0 0,26 0 16,1 0-16,-28 0 15,81 0-15,26 0 0,-80 0 16,-26 0-16,0 0 0,26-27 16,-26 27-16,0-26 0,26 26 0,-26 0 0,0 0 0,0 0 15,26 0-15,-26 0 0,-26 0 0,26 0 0,-27 0 16,27 0-16,-26 0 15,25 0-15,-25 0 0,26 0 0,-27 0 0,1 0 16,-1 0 0,27 0-16,-26 0 0,-1 0 0,1 0 0,-1 0 15,0 0-15,1 0 16,-1 0-16,1 0 0,-1 0 16,1 0-16,-1 0 15,1 0 1,-1 0-1,1 0-15,-1 0 16,0 0-16,1 0 0,-1 0 0,1 0 16,26 0-16,0 0 15,-27 0-15,1 0 0,26 0 0,-27 0 16,0 0-16,80 0 16,-79 0-16,26 0 0,-27 0 0,27 0 0,-27 0 15,27 0-15,-26 0 16,-1 0-1,-26-27 126,27 27-141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44:15.6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87 1078 0,'0'-27'16,"26"27"-1,27 0-15,0 0 0,-27 0 0,1 0 16,-1 0-16,-26 27 0,53-27 16,0 26-16,-26-26 0,-1 0 0,27 26 0,-27-26 15,1 27-15,-1-27 16,1 26-16,-1-26 0,27 0 0,-26 0 0,-1 0 15,1 0 1,-1 27-16,0-27 0,1 26 0,-1-26 0,1 0 16,26 0-16,-27 0 0,54 27 15,475-27 142,-528 0-157,-1 0 15,1 0 1,-1 0-16,1 0 15,-1 0 17,0 0-32,1 0 0,-27-27 0,26 27 15,-26-26-15,27 26 16,-27-27-16,26 1 0,-26-1 16,0 1-16,27 0 15,-27-1-15,26 27 0,-26-26 16,0-1-1,27 1-15,-27-1 0,0 1 16,0-1-16,0 1 0,0-1 16,0 1-1,0-1-15,0 1 0,0 0 16,0-1-16,0 1 16,0-27-16,0 26 0,0-26 15,0 27 1,0-1-16,0 1 0,0 0 15,0-1-15,0 1 0,0-1 16,0 1-16,0-1 16,0 1-16,0-1 15,0 1-15,0-1 32,0 1-32,0-1 109,-27 1-93,1 0-16,-1 26 15,1 0-15,-1 0 16,1 0-16,-1 0 0,1 0 0,-27-27 0,27 27 15,26-26-15,-27 26 0,1 0 16,-1 0-16,1 0 0,-1 0 0,1 0 0,-1 0 16,1 0-1,-1-27-15,1 27 0,0 0 0,-1 0 0,1 0 16,-1 0-16,-26 0 0,27 0 16,-1 0-16,1 0 15,-1 0-15,1 0 0,0 0 16,-1 0-1,1 0-15,-1 0 0,1 0 32,-1 0-32,1 0 62,-1 0-31,1 0-15,-1 0 15,1 0 16,-1 0-47,1 0 0,0 0 16,-1 0-1,1 0-15,-1 27 0,1-27 16,-1 0-16,1 0 16,-1 0-16,27 26 0,-26-26 15,-1 0 1,27 27 0,-26-27 15,0 0 141,-1 0-157,1 0 1,-1 26-16,1 0 0,-1 1 0,-26-1 16,27 1-16,26-1 15,-53 54-15,53-27 0,-27-27 0,1 1 16,-27-1-16,27 0 0,-1 54 15,27-54-15,-26 1 16,-1 26 0,27-27-16,0 1 31,0-1-31,0 0 47,0 1-32,0-1-15,0 1 32,0-1-32,0 1 15,27-1 17,-1 1-17,1-1 1,-1 1-16,1-1 15,-1 1 17,0-1-17,1 0 17,-1 1-32,1-1 15,-1 1 1,1-1-1,-1-26 17,1 27-32,-1-27 31,1 0-31,-1 26 0,1 1 31,-1-1 16,0-26-31,1 0-1,-1 0 1,1 0-16,-1 0 16,1 0-16,-1 0 15,1 0-15,-1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11:26.3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55 0,'27'0'187,"25"0"-187,54 0 16,-26 0-16,105 0 0,-79 0 0,-27 0 16,-26 0-16,26 0 15,-26 0-15,0 0 0,27 0 0,-28 0 0,1 0 16,0 0-16,0 0 0,0 0 0,0 0 0,-26 0 16,-1 0-16,27 0 0,-27 0 15,1 0-15,26 0 0,0 0 0,-27 0 16,1 0-16,25 0 15,-25 0-15,-1 0 0,27 0 0,0 0 16,-26 0 0,-1 0-16,1 0 0,-1 0 15,1 0-15,-1 0 16,0 0-16,1 0 0,-1 0 16,1 0-16,-1 0 15,1 0 1,-1 0-16,27 0 0,-26 0 0,-1 0 15,0 0-15,27 0 16,0 0-16,0 0 0,-26 0 16,-1 26-16,27 1 15,0-27-15,26 0 0,-26 0 0,27 26 16,-1-26-16,-26 27 0,53-1 16,-53-26-1,0 0-15,0 0 0,-1 0 0,1 0 0,0 0 0,27 0 16,-27 0-1,-1 0-15,81 0 0,-80 0 0,53 0 16,-54 0-16,1 0 16,-26 0-16,26 0 0,26 0 0,-52 0 15,-1 0-15,27 0 0,0 0 16,26 0-16,-52 0 0,79 0 16,-80 0-16,27 0 0,-27 0 0,27 0 15,0 0-15,0 0 0,-26 27 16,-1-27-16,0 26 0,1-26 0,-1 0 15,1 0-15,26 0 16,-27 0-16,27 0 0,-26 0 0,-1 27 16,1-27-16,-1 0 15,0 0-15,1 0 0,-1 0 0,1 0 16,-1 26-16,1 1 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11:31.2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24 0,'27'0'109,"26"0"-93,0 0-16,0 0 15,-27 0-15,27 0 0,0 0 0,0 0 0,53 0 16,-53 0-16,-1 0 0,1 0 0,0 0 16,53 0-1,-53 0-15,53 0 0,-53 0 16,-27 0-16,27 0 16,27 0-16,-28 0 0,1 0 0,0 0 15,0 0-15,-26 0 16,-1 0-16,1 0 0,-1 0 0,27 0 0,-27 0 15,27 0-15,-26 0 0,-1 0 0,27 0 16,-26 0-16,-1 0 16,1 0-16,-1 0 0,0 0 15,1 0-15,-1 0 16,1 0-16,-1 0 0,1 0 0,26 0 16,-27 0-1,27 0-15,-27 0 0,1 0 0,-1 0 0,1 0 16,26 0-1,-27 0-15,1 0 0,-1 0 0,1 0 16,-1 0-16,27 0 0,-27 0 0,27 0 16,-26 0-1,-1 0-15,1 0 0,26 0 0,-27 0 16,1 0-16,-1 0 16,0 0-16,1 0 0,26 0 0,-27 0 0,1 0 15,-1 0-15,1 0 16,26 0-16,-27 0 0,1 0 0,25 0 0,-25 0 15,26 0-15,-27 0 0,1 0 0,-1 0 16,1 0-16,-1 0 0,27 0 16,-27 0-16,1 0 0,-1 0 0,1 0 0,-1 0 15,27 0-15,-26 0 16,26 0-16,-27 0 0,1 0 0,-1 0 0,27 0 16,-27 0-16,27 0 0,-26 0 15,-1 0-15,1 0 0,26 0 0,-27 0 0,0 0 16,1 0-16,26 0 15,-27 0-15,27 0 0,-26 0 0,26 0 16,-27 0-16,1 0 0,-1 0 0,27 0 16,-27 0-16,27 0 0,0 0 15,-26 0-15,26 0 0,-1 0 0,1 0 0,-26 0 16,26 0-16,0 0 16,0 0-16,0 0 0,-27 0 0,0 0 15,27 0-15,0 0 0,-26 0 16,26 0-16,-27 0 0,1 0 0,25 0 0,1 0 15,-26 0-15,26 0 0,0 0 0,-27 0 0,27 0 16,0 0 0,0 27-16,0-27 0,0 26 0,-27-26 0,27 0 15,0 0-15,0 0 0,0 0 16,-27 0-16,1 0 0,26 0 0,0 0 0,0 0 16,26 0-16,-26 0 15,0 0-15,0 0 0,0 0 16,-1 0-16,1 0 0,0 0 0,0 0 15,-26 0-15,26 0 0,0 0 0,-1 0 0,1 0 16,0 0-16,0 0 0,79 26 0,-79 1 16,80-1-16,-80-26 15,0 0-15,-1 0 0,81 0 0,-27 0 16,-80 0-16,159 0 16,-105 0-16,-1 0 0,-26 0 0,132 0 15,-106 0-15,1 0 16,-1 0-16,1 0 0,-27 0 0,52 0 0,-78 0 15,79 0-15,-27 0 0,0 0 0,1 0 16,-27 0-16,132 0 16,-106 0-16,1 0 0,-27 0 0,26 0 0,-26 0 0,26 0 15,-26 0-15,0 0 16,26 0-16,-26 0 0,27 0 0,-27 0 0,0 0 16,52 0-16,-78 0 15,79 0-15,-53 0 0,79 0 0,-79 0 16,0 0-16,26 0 15,-26 0-15,26 0 0,-26 0 0,0 0 16,53 0-16,-27 0 0,-26 0 0,0 0 16,27 0-16,25 0 0,-52 0 15,0 0-15,0 0 0,0 0 0,0 0 0,-26 0 16,25 0-16,-25 0 16,26 0-16,53 0 0,-53 0 0,-1 0 15,-25 0-15,79 0 16,-53 0-16,26 0 0,-26 0 0,53 0 15,-53 0-15,-27 0 16,27 0-16,53 0 0,-53 0 0,53 0 16,-53 0-16,26 27 0,-53-27 0,80 0 15,27 0 1,-81 0-16,1 0 0,-26 0 0,52 0 16,-26 0-16,0 0 15,0 0-15,-27 0 0,27 0 0,0 0 0,27 0 16,-54 0-16,27 0 15,0 0-15,0 0 0,-27 0 0,27 0 16,-26 0-16,52 0 0,-52 0 0,-1 0 16,0 0-16,1 0 15,-1 0-15,1 0 0,-1 0 0,1 0 16,-1 0-16,1 0 16,-1 0-16,27 0 0,0 0 15,-27 0-15,1 0 16,-1 0-16,27 0 0,-26 0 0,-1 0 15,1 0-15,-1 0 0,1 0 16,-1 0-16,0 0 0,1 0 16,-1 0-1,1 0 79,-1 0-94,27 0 16,-26 0-16,-1 0 0,1 0 15,25 0-15,-25 0 0,-1 0 0,27 0 16,-26 0 0,-1 0-16,1 0 0,-1 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06:49.4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0,'26'0'140,"0"0"-124,1 0-16,-1 0 16,1 0-16,-1 0 0,1 0 0,-1 0 15,1 0-15,-1 0 0,1 0 0,-1 0 31,27 0-31,-27 0 0,1 0 0,-1 0 16,1 0-16,-1 0 16,1 0-16,-1 0 15,27 0-15,-26 0 0,-1 0 16,0 0-16,27 0 0,-26 0 0,26 0 0,-27 0 0,1 0 16,-1 0-16,27 0 0,-26 0 0,25 0 0,-25 0 15,-1 0 1,27 0-16,-26 0 0,-1 0 0,1 0 15,-1 0-15,1 0 16,-1 0-16,0 0 0,1 0 16,-1 0-16,1 0 15,-1 0 1,1 0-16,-1 0 16,1 0-16,-1 0 15,1 0 16,-1 0-31,1 0 16,-1 0-16,0 0 16,1 0-16,-1 0 15,1 0 1,-1 0 0,1 0-16,-1 0 31,1 0-31,-1 0 15,1 0-15,-1 0 16,0 0-16,1 0 16,-1 0-16,1 0 47,-1 0-47,1 0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06:53.2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0,'27'0'94,"-1"0"-94,1 0 15,-1 0-15,27 0 0,-26 0 0,26 0 0,0 0 16,-27 0-16,27 0 0,-27 0 16,27 0-16,-26 0 0,26 0 15,-27 0-15,1 0 0,25 0 0,-25 0 16,-1 0-16,27 0 0,-26 0 0,-1 0 0,1 0 16,-1 0-16,1 0 0,-1 0 0,1 0 0,-1 0 15,0 0 1,1 0-16,26 0 0,-27 0 0,1 0 0,-1 0 15,1 0 1,-1 0-16,1 0 0,-1 0 16,0 0-1,1 0-15,-1 0 0,1 0 16,-1 0-16,1 0 16,-1 0-16,1 0 0,-1 0 0,1 0 15,-1 0-15,1 0 0,-1 0 0,0 0 16,1 0-16,-1 0 15,1 0-15,-1 0 0,1 0 0,26 0 0,-27 0 16,27 0-16,-27 0 16,1 0-16,26 0 0,0 0 0,-27 0 15,1 0-15,-1 0 16,1 0-16,-1 0 0,1 0 0,25 0 0,-25 0 0,26 0 16,-27 0-16,1 0 15,-1 0-15,27 0 0,-26 0 0,25 0 0,-25 0 16,-1 0-16,1 0 0,26 0 0,-27 0 0,27 0 15,-26 0-15,-1 0 0,1 0 16,25 0-16,-25 0 0,-1 0 0,1 0 0,26 0 16,-27 0-1,1 0-15,-1 0 0,1 0 16,-1 0-16,0 0 0,1 0 16,-1 0-16,1 0 15,-1 0-15,1 0 0,-1 0 0,1 0 0,-1 0 0,1 0 16,-1 0-1,1 0-15,-1 0 0,0 0 16,1 0-16,-1 0 0,1 0 16,-1 0-16,1 0 0,-1 0 15,1 0-15,-1 0 0,27 0 16,-27 0-16,1 0 0,-1 0 0,27 0 16,-26 0-16,26 0 0,0 0 0,-27 0 15,27 0-15,-27 0 0,27 0 16,0 0-16,-26 0 0,26 0 0,-27 0 15,27 0-15,0 0 16,-27 0-16,1 0 0,-1 0 0,1 0 16,-1 0-16,1 0 15,26 0-15,-27 0 0,27 0 0,-27 0 0,1 0 0,-1 0 16,1 0-16,-1 0 16,27 0-16,-26 0 0,-1 0 0,1 0 0,25 0 15,1 0-15,-26 0 0,26 0 0,0 0 0,0 0 16,-27 0-16,1 0 15,25 0-15,1 0 0,0 0 0,-26 0 0,26 0 0,0 0 16,-27 0 0,0 0-16,27 0 0,-26 0 0,26 0 0,-27 0 15,1 0-15,-1 0 16,1 0-16,-1 0 0,1 0 0,-1 0 0,0 0 16,1 0-16,-1 0 15,1 0-15,-1 0 0,1 0 0,-1 0 16,1 0-16,-1 0 0,27 0 0,-27 0 15,1 0-15,-1 0 16,1 0-16,-1 0 0,27 0 16,-26 0-16,-1 0 15,1 0-15,-1 0 0,1 0 16,-1 0-16,0 0 16,1 0-16,-1 0 0,1 0 15,-1 0-15,1 0 0,-1 0 0,1 0 0,-1 0 0,1 0 16,25 0-16,-25 0 15,-1 0-15,1 0 0,-1 0 0,27 0 0,-26 0 16,26 0-16,-27 0 0,1 0 16,-1 0-16,27 0 0,-27 0 0,27 0 15,-26 0-15,-1 0 0,1 0 16,26 0-16,-27 0 0,0 0 0,1 0 0,-1 0 16,1 0-16,-1 0 15,27 0-15,-26 0 0,-1 0 0,1 0 16,-1 0-16,1 0 0,-1 0 15,27 0-15,-27 0 0,1 0 16,-1 0-16,27 0 0,-26 0 16,-1 0-16,1 0 0,-1 0 0,0 0 0,27 0 15,-26 0-15,-1 0 0,1 0 16,-1 0-16,1 0 0,-1 0 16,1 0-16,-1 0 0,1 0 15,-1 0-15,0 0 0,1 0 0,-1 0 0,1 0 16,26 0-1,-27 0-15,1 0 0,-1 0 0,1 0 0,25 0 16,-25 0-16,26 0 16,0 0-16,-27 0 0,1 0 0,-1 0 0,80 0 15,-53 0 1,0 0-16,-27 0 0,80 0 0,-79 0 16,25 0-16,-25 0 15,26 0-15,0 0 0,53 0 0,-53 0 16,-27 0-16,53 0 0,1 0 15,-54 0 1,1 0-16,26 0 0,-27 0 0,27 0 0,-27 0 16,1 0-16,-1 0 0,27 0 15,0 0-15,0 0 0,0 0 0,0 0 16,26 0-16,-26 0 0,0 0 16,0 0-16,0 0 0,-27 0 0,80 0 0,-53 0 0,0 0 15,26 0-15,1 0 0,-27 0 0,26 0 16,0 0-16,-26 0 0,27 0 15,-27 0-15,53 0 0,-80 0 0,80 0 16,26 0-16,-26 0 16,26 0-16,-79 0 0,79 0 15,-79 0 1,0 0-16,53 0 0,-79 0 16,25 0-16,1 0 0,0 0 0,-26 0 0,52 0 15,-52 0-15,26 0 16,-27 0-16,27 0 0,0 0 15,-27 0-15,1 0 0,26 0 0,0 0 16,-27 0-16,0 0 0,1 0 0,-1 0 0,27 0 16,-26 0-1,-1 0-15,1 0 0,-1 0 16,1 0-16,-1 0 16,1 0-16,-1 0 0,27 0 0,-27 0 15,1 0-15,-1 0 0,27 0 0,-26 0 0,-1 0 16,27 0-16,-27 0 0,1 0 15,26 0-15,-27 0 0,27 0 0,-26 0 16,-1 0-16,1 0 16,-1 0 93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06:55.4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0,'0'-27'109,"27"27"-62,-1 0-47,1 0 0,-1 0 16,1 0-16,-1 0 15,1 0-15,-1 0 16,1 0 0,-1 0-16,1 0 0,-1 0 0,0 0 15,1 0-15,-1 0 0,1 0 16,-1 0-1,1 0-15,-1 0 16,1 0 0,-1 0-16,1 0 0,-1 0 15,0 0 1,1 0-16,-1 0 0,1 0 0,-1 0 31,1 0-31,-1 0 16,1 0-16,26 0 0,-27 0 15,1 0-15,-1 0 16,0 0-16,1 0 16,-1 0-1,1 0-15,-1 0 32,1 0-17,-1 0-15,1 0 0,-1 0 16,1 0-1,-1 0-15,0 0 16,1 0 0,-1 0-16,1 0 15,-1 0-15,1 0 32,-1 0-32,1 0 15,-1 0-15,1 0 0,-1 0 16,1 0-1,-1 0-15,0 0 16,1 0-16,-1 0 0,1 0 16,-1 0-1,1 0-15,-1 0 32,1 0-32,-1 0 0,1 0 15,-1 0-15,0 0 0,1 0 16,-1 0-1,1 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15:55.6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0,'27'0'78,"-1"0"-78,1 0 16,-1 0-16,27 0 0,-27 0 15,27 0-15,-26 0 0,26 0 0,-27 0 16,1 0-16,-1 0 16,1 0-16,25 0 0,-25 0 0,26 0 0,0 0 15,-27 0-15,1 0 16,-1 0-16,27 0 0,-27 0 0,1 0 16,-1 0-16,1 0 0,-1 0 0,27 0 0,-26 0 0,26 0 15,-27 0 1,27 0-16,-27 0 0,1 0 0,-1 0 0,1 0 15,-1 0-15,27 0 0,-26 0 16,-1 0-16,1 0 0,25 0 0,1 0 16,-26 0-1,-1 0-15,1 0 0,-1 0 0,1 0 16,-1 0-16,1 0 0,-1 0 0,1 0 16,-1 0-16,0 0 15,1 0-15,-1 0 0,1 0 0,-1 0 16,1 0-1,-1 0-15,1 0 0,-1 0 0,1 0 16,-1 0-16,0 0 16,27 0-16,-26 0 0,-1 0 0,1 0 15,-1 0-15,1 0 16,-1 0-16,1 0 0,-1 0 0,1 0 16,-1 0-16,0 0 0,1 0 15,-1 0-15,1 0 0,-1 0 0,1 0 16,-1 0-16,1 0 0,-1 0 15,1 0-15,-1 0 0,0 0 16,1 0-16,-1 0 0,1 0 0,-1 0 16,1 0-16,-1 0 15,1 0-15,26 0 0,-27 0 16,27 0-16,-27 0 0,1 0 0,-1 0 16,1 0-16,-1 0 15,1 0-15,-1 0 16,1 0-16,-1 0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18:27.8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0,'27'0'79,"-1"0"-79,1 0 0,-1 0 15,1 0-15,-1 0 16,1 0-16,-1 0 0,1 0 15,-1 0 1,1 0-16,-1 0 0,27 0 16,-27 0-16,1 0 15,-1 0-15,1 0 0,-1 0 0,1 0 16,-1 0-16,1 0 0,-1 0 0,0 0 16,1 0-16,-1 0 15,1 0-15,-1 0 0,1 0 16,-1 0-16,1 0 0,-1 0 15,1 0-15,-1 0 0,1 0 0,-1 0 16,0 0-16,1 0 16,-1 0-16,1 0 0,-1 0 15,1 0-15,-1 0 16,1 0-16,-1 0 0,1 0 16,-1 0-16,0 0 0,1 0 0,26 0 15,-27 0 1,27 0-16,-26 0 0,26 0 0,-27 0 15,1 0-15,-1 0 16,27 0-16,0 0 0,0 0 0,0 0 0,0 0 16,-27 0-16,27 0 15,-27 0-15,27 0 0,0 26 0,-26-26 16,26 27-16,0-27 0,-1 0 0,1 0 0,0 0 16,0 0-16,-26 0 0,26 0 15,-1 0-15,1 0 0,0 26 16,0-26-16,-26 0 0,26 0 0,0 0 15,-1 0-15,1 0 0,0 0 0,0 0 16,-26 0-16,26 0 0,-27 0 16,27 0-16,-27 0 0,1 0 0,-1 0 15,1 0-15,26 0 16,-27 0-16,27 0 0,-26 0 0,-1 0 16,27 0-16,-27 0 0,27 0 0,-26 0 15,26 0-15,-27 0 16,1 0-16,-1 0 0,0 0 0,27 0 0,-26 0 15,-1 0-15,1 0 16,-1 0-16,1 0 0,-1 0 0,27 0 16,-26 0-16,-1 0 15,0 0-15,27 0 0,-26 0 0,-1 0 16,1 0-16,-1 0 0,27 0 0,-26 0 0,25 0 0,-25 0 16,-1 0-16,1 0 15,26 0-15,0 0 0,0 0 0,-27 0 0,27 0 16,-27 0-16,1 0 0,26 0 15,0 0-15,-27 0 0,27 0 0,0 0 0,-27 0 16,1 0-16,-1 0 16,27 0-16,0 0 0,-26 0 0,26 0 0,-27 0 15,1 0-15,-1 0 0,0 0 16,1 0-16,-1 0 0,27 0 0,-26 0 16,-1 0-16,1 0 0,-1 0 0,1 0 0,-1 0 15,0 0 1,1 0-16,-1 0 0,1 0 0,26 0 0,-27 0 15,27 0 1,-26 0-16,26 0 0,-27 0 0,0 0 0,1 0 16,26 0-16,-27 0 0,1 0 15,-1 0-15,1 0 0,-1 0 0,1 0 0,25 0 16,-25 0-16,-1 0 0,1 0 0,26 0 16,-27 0-16,27 0 0,-26 0 15,26 0-15,-1 0 0,-25 0 16,26 0-16,-27 0 0,27 0 15,0 0-15,-26 0 0,25 0 0,1 0 16,27 0-16,-27 0 0,-27 0 16,27 0-16,0 0 0,-27 0 0,27 0 0,-26 0 15,26 0-15,0 0 16,-27 0-16,27 0 0,0 0 0,-27 0 16,27 0-16,0 0 0,0 0 0,0 0 0,-26 0 15,-1 0-15,27 0 0,0 0 16,26 0-16,-26 0 0,0 0 0,0 0 0,0 0 15,0 0-15,0 0 16,0 0-16,0 0 0,-1 0 0,1 0 0,0 0 16,0 0-16,0 0 15,-26 0-15,25 0 0,1 0 0,-26 0 0,-1 0 16,27 0-16,0 0 0,0 0 0,-26 0 0,25 0 16,-25 0-16,-1 0 15,1 0-15,26 0 0,0 0 0,-27 0 0,27 0 16,-27 0-16,1 0 0,-1 0 15,27 0-15,0 0 0,-26 0 0,26 0 0,0 0 16,-1 0 0,1 0-16,0 0 0,-26 0 0,-1 0 0,27 0 15,0 0-15,-27 0 16,1 0-16,26 0 0,-27 0 0,1 0 0,26 0 16,0 0-16,-27 0 0,1 0 15,-1 0-15,0 0 16,1 0-16,26 0 0,-27 0 0,1 0 0,26 0 15,-27 0-15,1 0 16,25 0-16,-25 0 0,26 0 0,-27 0 0,1 0 16,26 0-16,0 0 15,-27 0-15,27 0 0,0 0 0,0 0 0,0 0 16,0 0-16,-27 0 0,80 0 0,-53 0 0,0 0 16,0 0-1,-27 0-15,27 0 0,-26 0 0,25 0 0,1 0 16,0 0-16,0 0 15,-26 0-15,26 0 0,-1 0 0,1 0 0,-26 0 16,-1 0-16,27 0 0,0 0 16,0 0-16,-26 0 0,25 0 0,1 0 0,0 0 15,0 0 1,-26 0-16,26 0 0,-1 0 0,1 0 0,0 0 16,0 0-16,-26 0 0,26 0 0,0 0 15,-27 0-15,0 0 0,1 0 16,-1 0-16,27 0 0,-26 0 0,-1 0 0,1 0 15,-1 0-15,1 0 16,25 0-16,-25 0 0,-1 0 0,27 0 0,0 0 16,-26 0-16,26 0 15,-27 0-15,27 0 0,-27 0 0,1 0 16,26 0-16,-27 0 0,1 0 0,-1 0 0,1 0 16,26 0-16,-1 0 15,1 0-15,0 0 0,-26 0 0,26 0 0,0 0 16,0 0-16,-1 0 15,1 0-15,-26 0 0,26 0 0,0 0 16,-27 0-16,27 0 16,-27 0-16,27 0 0,0 0 0,-26 0 0,-1 0 15,27 0-15,-26 0 0,-1 0 16,1 0-16,-1 0 0,0 0 0,1 0 16,-1 0-16,1 0 0,-1 0 0,27 0 0,-26 0 15,-1 0 1,27 0-16,-27 0 0,1 0 0,-1 0 15,27-26-15,-26 26 0,-1 0 16,27 0-16,-26 0 0,-1 0 0,1 0 0,-1 0 16,27 0-16,-27 0 15,1 0-15,-1 0 0,1 0 0,26 0 0,-27 0 16,1 0-16,-1 0 0,0 0 0,1 0 0,26 0 16,0 0-16,-27 0 15,27 0-15,-26 0 0,-1 0 0,27 0 0,-27 0 0,1 0 16,-1 0-16,1 0 15,26 0-15,-53-27 0,53 27 0,-27-26 0,27 26 16,-27 0-16,1 0 16,-1 0-16,1 0 31,-1 0-15,1 0-16,-1 0 15,1 0-15,-1 0 16,1 0-1,-1 0 1,1 0 0,-27-27 124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18:34.846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0 165 0,'0'-27'281,"26"27"-281,27 0 0,-26 0 15,26 0-15,-27 0 16,27 0-16,-27 0 0,27 0 0,-26 0 0,-1 0 0,27 0 16,-26 0-1,-1 0-15,1 0 0,-1 0 0,0 0 0,1 0 16,-1 0-16,1 0 0,26 0 0,-27 0 16,1 0-16,26-26 15,-27-1-15,0 27 0,1 0 0,-1 0 16,1 0-1,-1 0-15,1 0 0,-1 0 16,1 0-16,-1 0 16,1 0-16,-1 0 15,1 0-15,-1 0 16,0 0-16,1 0 0,-1 0 0,1 0 16,-1 0-16,1 0 0,-1 0 0,1 0 15,-1 0-15,1 0 16,25 0-16,-25 0 15,-1 0-15,1 0 16,-1 0-16,1 0 16,-1 0-16,1 0 15,-1 0-15,1 0 16,-1 0-16,1 0 0,-1 0 0,0 0 16,1 0-16,26 0 15,-27 0-15,1 0 16,-1 0-16,1 0 15,-1 0-15,1 0 0,-1 0 0,0 0 16,1 0-16,-1 0 16,1 0-16,-1 0 0,1 0 0,-1 0 15,1 0-15,-1 0 0,1 0 16,26 0-16,-27 0 0,0 0 0,1 0 16,-1 0-16,1 0 0,-1 0 0,1 0 15,-1 0-15,1 0 16,-1 0-16,1 0 0,-1 0 0,0 0 15,1 0-15,-1 0 16,27 0-16,-26 0 0,-1 0 16,1 0-1,-1 0-15,1 0 0,-1 0 0,1 0 16,-1 0-16,0 0 0,1 0 0,-1 0 16,1 0-1,-1 0-15,1 0 0,-1 0 16,1 0-1,-1 0-15,1 0 0,-1 0 0,0 0 16,1 0-16,-1 0 16,1 0-16,-1 0 0,1 0 15,-1 0-15,1 0 16,-1 0-16,1 0 0,-1 0 0,1 0 0,-1 0 16,0 0-16,1 0 0,-1 0 15,1 0-15,-1 0 0,1 0 16,-1 0-16,1 0 15,-1 0 1,1 0-16,-1 0 31,0 0-31,1 0 16,-1 0-16,1 0 16,-1 0-16,1 0 15,-1 0-15,1 0 0,-1 0 16,27 0-1,-26 0-15,-1 0 0,0 0 0,27 0 16,-26 0 0,-1 0-16,27 0 0,-26 0 15,-1 0-15,1 0 0,-1 0 16,0 0-16,1 0 0,-1 0 0,1 0 16,26 0-16,-27 0 0,1 0 15,-1 0-15,27 0 16,-26 0-16,-1 0 0,0 0 0,27 0 15,-26 0-15,-1 0 16,1 0-16,-1 0 0,1 0 16,-1 0-1,1 0-15,-1 0 0,0 0 0,1 0 16,-1 0-16,1 0 0,-1 0 16,1 0-16,-1 0 15,1 0-15,-1 0 0,1 0 0,-1 0 0,1 0 16,-1 0-16,27 0 15,-27 0-15,1 0 0,-1 0 0,27 0 16,-26 0-16,-1 0 0,1 0 16,-1 0-16,0 0 0,1 0 15,26 0-15,-27 0 16,1 0-16,-1 0 0,1 0 0,-1 0 16,1 0-16,-1 0 0,1 0 15,-1 0 1,0 0-16,1 0 15,-1 0 1,1 0-16,-1 0 16,1 0-1,-1 0-15,1 0 0,-1 0 0,1 0 16,-1 0-16,0 0 0,1 0 16,-1 0-1,1 0-15,-1 0 0,1 0 0,-1 0 16,1 0-16,-1 0 15,1 0-15,-1 0 0,1 0 0,-1 0 0,0 0 0,1 0 16,-1 0-16,1 0 16,-1 0-16,1 0 0,-1 0 15,1 0-15,-1 0 0,1 0 16,-1 0-16,0 0 0,1 0 16,-1 0-16,1 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18:41.406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53 0,'26'0'63,"1"0"-48,-1 0-15,1 0 0,-1 0 0,1 0 0,52 0 16,0 0-1,-26 0-15,0 0 0,-26 0 0,-1 0 16,27 0-16,0 0 0,-27 0 16,27 0-16,-26 0 0,-1 0 0,27 0 15,-26 0-15,-1 0 16,1 0-16,-1 0 0,27 0 0,-27 0 0,27 0 16,-26 0-16,-1 0 0,1 0 0,-1 0 15,1 0-15,-1 0 16,1 0-16,-1 0 0,0 0 15,1 0-15,26 0 0,0 0 16,-27 0-16,1 0 0,-1 0 16,27 0-16,-27 0 0,1 0 15,-1 0-15,1 0 0,-1 0 16,1 0-16,-1 0 0,1 0 16,-1 0-1,1 0-15,-1 0 31,1 0-31,-1 0 0,0 0 0,1 0 16,-1 0 0,1 0-16,-1 0 0,1 0 15,-1 0-15,1 0 16,-1 0-16,1 0 16,-1 0-16,27 0 0,-27 0 15,1 0 1,26 0-16,-27 0 0,27 0 0,-26 0 0,-1 0 15,27 0-15,-27 0 16,27 0-16,-26 0 0,26 0 0,-27 0 0,1 0 16,-1 0-16,27 0 0,-27 0 15,27 0-15,-26 0 0,-1 0 0,1 0 0,26 0 16,-27 0-16,1 0 0,-1 0 0,53 0 16,-26 0-16,-26 0 15,-1 0-15,1 0 0,26 0 16,0 0-1,-27 0-15,0 0 0,1 0 16,-1 0-16,1 0 0,-1 0 16,1 0-16,-1 0 0,27 0 15,-26 0 1,-1 0-16,1 0 0,-1 0 0,0 0 16,1 0-16,-1 0 0,1 0 15,-1 0-15,1 0 16,-1 0-16,1 0 0,-1 0 0,1 0 15,-1 0-15,0 0 16,1 0-16,-1 0 0,1 0 0,-1 0 16,27 0-16,-26 0 15,-1 0-15,1 0 0,-1 0 0,1 0 0,25 0 16,-25 0-16,-1 0 0,1 0 16,-1 0-16,1 0 15,-1 0-15,1 0 0,-1 0 0,1 0 0,-1 0 16,27 0-1,-27 0-15,1 0 0,26 0 0,-27 0 0,1 0 16,-1 0-16,1 0 16,-1 0-16,1 0 0,25 0 0,-25 0 15,-1 0-15,1 0 0,52 0 16,-26 0-16,-26 0 0,-1 0 0,0 0 16,1 0-16,-1 0 0,1 0 0,52 0 15,-52 0 1,-1 0-16,1 0 0,-1 0 0,1 0 15,-1 0 1,0 0-16,1 0 0,-1 0 0,1 0 16,26 0-16,-27 0 15,27 0-15,-26 0 0,25 0 0,-25 0 16,-1 0-16,27 0 0,-26 0 0,26 0 0,0 0 16,-27 0-1,27 0-15,0 0 0,-27 0 0,1 0 16,-1 0-1,1 0-15,-1 0 0,1 0 0,-1 0 0,1 0 16,-1 0 0,0 0-16,1 0 0,-1 0 0,1 0 15,-1 0-15,27 0 16,-26 0-16,-1 0 0,1 0 0,-1 0 16,1 0-16,-1 0 15,0 0 1,27 0-16,-26 0 0,-1 0 15,1 0 1,-1 0-16,1 0 0,-1 0 0,27 0 16,-27 0-1,1 0-15,-1 0 0,1 0 0,-1 0 16,1 0-16,26 0 16,-27 0-16,1 0 15,-1 0 1,1 0-16,-1 0 15,0 0-15,1 0 0,-1 0 0,27 0 32,-26 0-32,-1 0 0,1 0 15,-1 0-15,1 0 16,-1 0-16,0 0 16,1 0-16,-1 0 15,1 0 1,-1 0-1,1 0 1,-1 0 297,1 0-220,26 0-77,-27 0-16,27 0 0,-27 0 0,1 0 16,-1 0-16,27 0 0,-26 0 0,-1 0 15,1 0-15,26 0 16,-27 0-16,0 0 0,1 0 15,-1-27 1,1 27-16,-27-26 0,26 26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25:35.3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26 0,'26'0'156,"1"0"-156,-1 0 16,27 0-16,0 0 0,-26 0 0,-1 0 16,27 0-16,-27 0 0,27 0 15,-26 0-15,-1 0 0,1 0 0,26 0 16,-27 0-16,1 0 16,26 0-16,-27 0 0,0 0 0,1 0 15,-1 0-15,1 0 0,26 0 16,-27 0-16,27 0 0,-26 0 0,-1 0 0,0 0 15,27 0-15,-26 0 0,26 0 0,0 0 0,-27 0 16,27 0 0,-26 0-16,25 0 0,-25 27 0,26-27 0,-53 26 15,53-26-15,-27 0 0,1 0 16,-1 0-16,27 0 0,-27 0 0,27 0 16,-26 0-16,26 0 15,-27 0-15,1 0 0,-1 27 16,1-27-16,-1 0 0,1 0 0,-1 0 0,0 0 15,1 0-15,-1 26 16,1-26-16,-1 26 16,1-26-1,-1 0-15,1 0 16,-1 0-16,1 27 16,-1-27-16,27 26 0,-27-26 0,1 0 15,-1 0-15,1 0 0,26 0 0,-27 0 0,27 0 16,-26 0-1,25 0-15,-25 0 0,-1 0 0,1 0 0,-1 0 16,27 0-16,0 0 0,-26 0 16,25 0-16,1 0 0,0 0 0,-26 0 15,26 0-15,-27 0 16,27 0-16,0 0 0,-27 0 0,27 0 16,0 0-16,-26 0 0,-1 0 15,1 0-15,26 0 0,-27 0 0,0 0 0,1 0 16,-1 0-16,27 0 0,-26 0 0,-1 0 15,1 0-15,-1 0 16,1 0-16,-1 0 0,1 0 0,-1 0 0,0 0 16,1 0-16,-1 0 0,27 0 15,-26 0-15,26 0 0,-27 0 0,1 0 16,25 0 0,-25 0-16,26 0 0,-27 0 0,27 0 0,-26 0 15,26 0-15,0 0 0,-1 0 0,-25 0 16,26 0-16,0 0 0,-27 0 15,27 0-15,0 0 0,0 0 16,0 0-16,-27 0 0,27 0 0,0 0 16,-26 0-16,-1 0 0,27 0 0,-27 0 15,1 0-15,-1 0 0,1 0 16,26 0-16,-27 0 0,1 0 0,-1 0 16,27 0-16,-27 0 15,1 0-15,26 0 0,-27 0 0,27 0 16,-26 0-16,26 0 0,-27 0 0,27 0 15,-27 0-15,1 0 0,-1 0 16,27 0-16,-26 0 0,26 0 0,0 0 0,-27 0 16,0 0-16,27 0 15,-26 0-15,26 0 0,0 0 0,0 0 0,0 0 16,-1 0-16,1 0 0,-26 0 16,26 0-16,0 0 0,0 0 0,-27 0 0,27 0 15,0 0-15,0 0 16,0 0-16,0 0 0,26 0 0,-26 0 0,0 0 15,0 0-15,-27 0 0,1 0 0,-1 0 0,1 0 16,25 0-16,-25 0 0,-1 0 16,27 0-16,-26 0 0,-1 0 0,27 0 15,-26 0-15,26-26 16,-27 26-16,0-27 0,27 27 0,-26 0 16,26 0-16,-27 0 0,54-26 15,-54 26-15,0 0 0,27 0 0,-26 0 0,26-26 16,0 26-16,-27-27 0,1 27 0,26 0 0,-1-26 15,1 26-15,0 0 16,-26 0-16,26 0 0,-27 0 0,27 0 0,-53-27 16,26 27-16,1 0 0,-1 0 15,1 0-15,-1 0 0,1 0 0,-1 0 32,1 0-32,-1 0 15,-26-26 1,27 26-1,-1 0 32</inkml:trace>
  <inkml:trace contextRef="#ctx0" brushRef="#br1" timeOffset="135486">3043 0 0,'0'26'109,"0"1"-78,26-27-15,1 0-16,-1 0 0,1 0 0,-1 0 16,0 0-16,54 0 15,-54 0-15,1 0 0,26 0 16,-27 0-16,1 0 16,25 0-16,1 0 15,0 0-15,-26 0 0,-1 0 16,27 0-16,0 0 0,-26 0 15,25 0-15,-25 0 16,-1 0-16,27 0 0,-26 0 0,-1 0 16,1 0-16,-1 0 0,1 0 0,-1 0 15,27 0-15,-27 0 16,1 0-16,-1 0 0,1 0 0,-1 0 16,1 0-16,-1 0 15,1 0-15,-1 0 31,1 0-15,-1 0 0,0 0-16,1 0 15,-1 0-15,1 0 16,-1 0 0,1 0-16,-1 0 0,1 0 15,-1 0-15,1 0 0,-1 0 16,0 0-16,1 0 0,-1 0 0,1 0 15,26 0 1,-27 0-16,1 0 0,-1 0 16,1 0-16,-1 0 15,1 0 1,-1 0-16,0 0 16,1 0-1,-1 0-15,1 0 0,-1 0 16,1 0-1,-1 0-15,1 0 0,-1 0 0,1 0 16,25 0-16,-25 0 0,-1 0 0,1 0 16,-1 0-16,1 0 15,-1 0-15,1 0 16,-1 0-16,27 0 16,-26 0-16,25 0 15,-25 0 1,-1 0-16,1 0 15,-1 0-15,1 0 16,-1 0-16,1 0 16,-1 0 15,1 0-15,-1 0-1,0 0-15,1 0 0,-1 0 16,1 0-1,-1 0-15,1 0 0,-1 0 16,1 0 15,-1 0-31,1 0 47,-1 0-47,1 0 16,-1 0-16,0 0 0,1 0 31,-1 0-31,1 0 0,-1 0 16,1 0-16,-1 0 15,1 0 32,-1 0 63,1 0-79,-1 0-16,0 0-15,1 0 0,-1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59:48.2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42 0,'26'0'93,"27"0"-77,0 0-16,0 0 0,0 0 16,-26 0-16,-1 0 0,27 0 0,-27 0 0,27 0 15,0 0-15,0 0 0,-26 0 0,-1 0 16,1 0-16,-1 0 15,0 0-15,1 0 0,-1 0 16,1 0-16,-1 0 16,1 0-16,-1 0 15,1 0 1,-1 0-16,1 0 16,-1 0-1,0 0-15,1 0 16,-1 0-16,1 0 15,-1 0 1,1 0 0,-1 0-16,1 0 15,-1 0 1,1 0 0,-1 0-16,1 0 0,-1 26 15,0-26-15,1 26 0,-1-26 0,1 0 16,-1 0-16,1 0 15,-1 0-15,1 0 0,-1 0 16,1 0 0,-1 0-1,0 0-15,1 0 16,-1 0-16,1 0 16,-1 0-1,1 27 1,-1-27-16,1 0 15,-1 0-15,1 0 16,-1 0 0,1 0-1,-1 0-15,0 0 16,1 0 0,-1 0-16,1 0 15,-1 26-15,1 1 16,-1-27-1,1 0-15,-1 0 16,1 0 0,-1 0-16,0 0 15,1 0 1,-1 0 0,1 26-16,-1-26 15,1 0-15,-1 0 0,1 0 16,-1 0-16,1 0 0,-1 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34:56.8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0,'26'0'172,"1"0"-156,-1 0-16,1 0 15,-1 0-15,1 0 0,25 0 0,-25 0 16,26 0-16,-27 0 0,1 0 0,26 0 0,0 0 0,-27 0 15,27 0-15,-27 0 16,27 0-16,-26 0 0,-1 0 0,27 0 0,-26 0 16,26 0-16,-1 0 0,-25 0 15,-1 0-15,27 0 0,0 0 16,-26 0-16,26-27 0,-27 27 0,27-26 16,0 26-16,0 0 0,-27 0 0,27 0 15,-26 0-15,26 0 0,-1 0 0,-25 0 16,-1 0-16,27 0 0,-26 0 15,26 0-15,0 0 16,-27 0-16,0 0 0,1 0 0,-1 0 16,1 0-16,-1 0 0,1 0 0,-1 0 15,27 0-15,-26 0 0,-1 0 16,1 0-16,-1 0 0,0 0 0,1 0 16,-1 0-16,1 0 15,-1 0-15,1 0 0,-1 0 16,1 0-16,-1 0 0,1 0 15,-1 0 1,0 0-16,1 0 0,-1 0 16,1 0-1,-1 0-15,1 0 16,-1 0-16,1 0 16,-1 0-16,1 0 15,-1 0 1,1 0-16,-1 0 15,0 0 1,1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34:59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29 53 0,'-27'-26'94,"27"-1"-78,27 27-16,52 0 0,27 0 15,26 0-15,-26 0 16,53 0-16,-27 0 0,-26 0 0,26 0 0,-52 0 16,26 0-16,26 0 0,-53 0 15,1 0-15,26 0 0,-80 0 0,27 0 0,-27 0 16,27 0-16,0 0 0,0 0 0,0 0 0,0 0 15,0 0-15,-27 0 16,1 0-16,26 0 0,-27 0 0,1 0 0,-1 0 16,1 0-16,-1 0 0,0 0 15,1 0-15,-1 0 0,1 0 0,-1 0 16,1 0-16,-1 0 16,1 0-16,26 0 0,-27 0 0,27 0 15,-27 0 1,1 0-16,-1 0 0,1 0 0,-1 0 0,1 0 15,26 0-15,-27 0 0,1 0 16,-1 0-16,27 0 16,-27 0-16,27 0 0,-26 0 15,-1 0-15,1 0 0,26 0 0,-27 0 16,27 0-16,-27 0 0,27 0 0,-26 0 16,-1 0-16,1 0 15,26 0-15,-27 0 0,27 0 0,0 0 16,-27 0-16,1 0 0,26 0 0,0 0 0,0 0 15,-1 0-15,-25 0 16,-1 0-16,27 0 0,-26 0 0,-1 0 0,27 0 0,0 0 16,0 0-16,-27 0 15,27 0-15,0 0 0,0 0 0,0 0 16,0 0-16,0 0 0,0 0 16,0 0-16,0 0 0,-27 0 0,1 0 0,26 0 15,-1 0-15,1 0 16,0 0-16,0 0 0,0 0 0,0 0 15,0 0-15,0 0 0,0 0 0,0 0 0,-27 0 0,27 0 16,0 0-16,0 0 0,0 0 16,0 0-16,0 0 0,0 0 0,-27 0 0,27 0 15,-27 0-15,1 0 16,26 0-16,0 0 0,-27 0 0,27 0 0,0 0 16,0 0-16,0 0 15,0 0-15,-27 0 0,27 0 0,0 0 0,0 0 16,0 0-16,-27 0 0,1 0 0,26 0 0,0 0 15,0 0-15,-27 0 16,27 0-16,0 0 0,0 0 0,-27 0 16,27 0-16,-26 0 0,25 0 15,1 0-15,-26 0 0,26 0 16,-27 0-16,27 0 0,0 0 16,-26 0-16,-1 0 0,27 0 0,-27 0 15,1 0-15,26 0 0,0 0 0,0 0 0,-1 0 16,1 0-16,0 0 0,0 0 15,0 0-15,0 0 0,26 0 0,-52 0 0,52 0 16,-26 0-16,27 0 16,-28 0-16,1 0 0,0 0 0,0 0 15,0 0-15,0 0 0,0 0 16,0 0-16,0 0 0,-27 0 0,80 0 0,-53 0 16,0 0-16,26 0 15,-26 0-15,27 0 0,-27 0 0,26 0 0,0 0 16,-26 0-16,27 0 0,-28 0 0,28 0 0,-27 0 15,53 0-15,-80 0 16,27 0-16,53 0 0,-53 0 0,26 0 0,0 0 0,-26 0 16,27 0-16,-27 0 15,0 0-15,26 0 0,0 0 0,-26 0 0,0 0 16,27 0-16,-28 0 0,28 0 16,26 0-16,-27 0 0,-26 0 0,0 0 0,26 0 15,-26 0-15,27 0 0,-28 0 16,1 0-16,0 0 0,27 0 0,-27 0 15,0 0-15,26 0 0,-53 0 0,27 0 0,-26 0 16,-1 0-16,1 0 16,-1 0-16,1 0 0,-1 0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35:07.4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0,'27'0'94,"26"0"-94,79 0 0,-79 0 0,159 0 15,-133 0-15,27 0 0,0 0 16,158 0 0,-52 0-16,-133 0 0,54 0 15,52 0 1,-106 0-16,106 0 0,-105 0 0,79 0 15,105 0 1,-105 0-16,158 0 16,-26 0-16,106 0 15,-211 0 1,157 0-16,-237 0 0,106 0 31,-106 0-31,185 0 0,0 0 16,-132 0-16,-54 0 0,54 0 15,-26 0 1,131 0-16,-105 0 16,-106 0-16,211 0 15,-158 0-15,53 0 0,-80 0 16,107 0 0,-107 0-16,133 0 0,-133 0 0,0 0 15,-26 0-15,185 0 0,0 0 16,-132 0-1,-26 0-15,26 0 16,-54 0-16,134 0 16,-54 0-16,-79 0 15,79 0-15,-79 0 0,132 0 16,-79 0-16,-53 0 16,79 0-1,-79 0-15,-26 0 0,26 0 0,105 0 16,-131 0-16,79 0 0,26 0 15,-26 0 1,-53 0-16,0 0 0,52 0 16,-25 0-1,-27 0-15,0 0 0,0 0 0,26 0 16,0 0 0,-26 0-16,27 0 15,-54 0-15,1 0 0,52 0 16,-53 0-1,1 0-15,-1 0 0,-26-27 16,27 27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1:35:10.2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46 0,'0'-27'78,"53"27"-62,-27 0-16,53 0 0,-26 0 15,80 0 1,-28 0-16,107 0 0,-80 0 15,-52 0-15,52 0 16,-26 0-16,26 0 0,1 0 16,-54 0-16,133 0 15,-160 0-15,54 0 16,106 0-16,-27 0 16,-79 0-1,53 0-15,132 0 16,-132 0-16,-54 0 0,134 0 15,-107 0 1,-79 0-16,185 0 0,-132 0 31,-53 0-31,26 0 0,0 0 16,27 0 0,0 0-16,-53 0 15,0 0-15,26 0 16,-26 0-16,27 0 0,-28 0 0,1 0 15,27 0-15,-27 0 0,-27 0 16,1 0-16,-1 0 0,0 0 16,27 0-16,-26 0 0,-1 0 0,27 0 0,0 0 15,0 0 1,-26 0-16,25 0 0,1 0 0,-26 0 0,-1 0 16,1 0-16,26 0 0,-27 0 15,27 0-15,-27 0 0,1 0 0,-1 0 0,1 0 16,26 0-16,-27 0 0,1 0 0,-1 0 0,1 0 15,-1 0-15,1 0 16,-1 0-16,27 0 0,-27 0 0,1 0 16,-1 0-16,1 0 0,-1 0 15,1 0-15,-1 0 16,1 0 0,-1 0-16,0 0 15,1 0-15,-1 0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22:34.6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0,'26'0'234,"1"0"-234,-1 0 16,1 0-16,-1 0 0,0 0 15,1 0-15,-1 0 0,27 0 16,0 0-16,-26 0 15,-1 0-15,1 0 0,-1 0 16,1 0-16,25 0 16,-25 0-16,-1 0 15,1 0-15,-1 0 0,1 0 16,-1 0 0,1 0-16,-1 0 15,1 0-15,-1 0 16,0 0-1,1 0 1,-1 0 0,1 0-16,-1 0 0,1 0 15,-1 0 1,1 0-16,-1 0 0,1 0 16,-1 0-16,1 0 0,-1 0 15,27 0 1,-27 0-16,1 0 0,-1 0 15,1 0-15,-1 0 16,1 0-16,-1 0 0,27 0 16,-27 0-16,1 0 0,-1 0 15,27 0-15,-26 0 16,-1 0-16,1 0 0,-1 0 16,1 0-16,-1 0 0,1 0 15,-1 0-15,27 0 16,-27 0-16,1 0 0,-1 0 15,1 0-15,-1 0 16,1 0-16,-1 0 0,1 0 16,-1 0-16,0 0 15,1 0-15,-1 0 16,1 0-16,26 0 16,-27 0-1,1 0-15,-1 0 0,1 0 16,-1 0-16,1 0 0,25 0 15,-25 0 1,-1 0-16,27 0 16,-26 0-1,-1 0-15,1 0 16,-1 0-16,1 0 16,-1 0-16,0 0 15,1 0 1,-1 0-16,1 0 0,-1 0 15,1 0 1,-1 0-16,1 0 16,-1 0-1,1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22:36.3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0,'27'0'156,"-1"0"-156,0 0 0,1 0 15,132 0-15,-53 0 16,-54 0-16,1 0 0,0 0 16,0 0-16,0 0 15,0 0-15,0 0 0,-27 0 16,1 0-16,-1 0 0,27 0 16,-26 0-16,26 0 0,0 0 15,26 0-15,-53 0 16,1 0-16,-1 0 0,54 0 15,-54 0-15,1 0 0,-1 0 16,0 0-16,1 0 0,26 0 16,-27 0-1,1 0-15,-1 0 16,1 0 0,-1 0-16,1 0 15,-1 0 1,1 0-16,-1 0 15,0 0-15,1 0 16,-1 0-16,1 0 0,-1 0 16,1 0-16,-1 0 15,1 0-15,-1 0 0,1 0 16,-1 0-16,0 0 16,1 0-1,-1 0-15,1 0 16,-1 0-16,27 0 15,-26 0-15,-1 0 0,1 0 16,-1 0-16,1 0 16,-1 0-16,27 0 0,-27 0 15,1 0-15,-1 0 16,1 0-16,26 0 16,-27 0-16,1 0 0,-1 0 15,0 0-15,1 0 16,-1 0-16,1 0 15,-1 0-15,1 0 16,-1 0-16,1 0 16,-27-27 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26:26.9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0,'27'0'172,"26"0"-172,0 0 0,0 0 0,-27 0 16,27 0-16,26 0 0,-26 0 0,0 0 15,0 0-15,-26 0 0,25 0 0,-25 0 16,52 0-16,-52 0 0,52 0 0,-26 0 15,0 0-15,0 0 0,26 0 0,-26 0 16,27 0-16,-1 0 0,-26 0 0,26 0 16,-26 0-16,27 0 0,25 0 15,-25 0-15,-27 0 0,26 0 0,-26 0 16,26 0-16,1 0 0,-27 0 0,0 0 16,26 0-16,-26 0 0,0 0 0,26 0 15,-26 0-15,0 0 0,0 0 0,26 0 16,-26 0-16,0 0 0,26 0 0,-26 0 15,0 0-15,0 0 0,0 0 0,26 0 16,-26 0-16,0 0 0,0 0 0,0 0 16,0 0-16,0 0 0,0 0 0,0 0 15,0 0-15,-27 0 0,1 0 0,26 0 16,-1 0-16,1 0 0,0 0 16,0 0-16,0 0 0,0 0 0,0 0 15,-27 0-15,27 0 0,-26 0 0,26 0 16,0 0-16,-27 0 0,27 0 0,0 0 15,-27 0-15,27 0 0,0 0 0,0 0 16,-26 0-16,26 0 0,-1 0 0,1 0 16,0 0-16,-26 0 0,-1 0 0,27 0 15,0 0-15,0 0 0,-27 0 0,27 0 16,0 0-16,0 0 0,0 0 0,0 0 16,0 0-16,0 0 0,0 0 15,0 0-15,0 0 0,-1 0 0,1 0 16,0 0-16,-26 0 0,-1 0 0,27 0 15,-26 0-15,26 0 0,-1 0 16,1 0-16,0 0 0,0 0 16,0 0-16,-26 0 0,25 0 0,1 0 15,0 0-15,0 0 0,-26 0 0,26 0 16,0 0-16,-1 0 0,1 0 0,0 0 16,-26 0-16,26 0 0,0 0 0,-1 0 15,1 0-15,-26 0 0,-1 0 16,1 0-16,26 0 0,0 0 0,-27 0 15,27 0-15,-27 0 0,27 0 0,-26 0 16,26 0-16,0 0 0,0 0 0,-27 0 16,27 0-16,0 0 0,0 0 15,26 0-15,-26 0 0,0 0 0,0 0 16,0 0-16,26 0 0,-26 0 0,0 0 16,0 0-16,26 0 0,-26 0 0,0 0 15,0 0-15,0 0 0,26 0 0,-26 0 16,0 0-16,0 0 0,0 0 0,0 0 15,0 0-15,0 0 0,0 0 0,26 0 16,-52 0-16,-1 0 0,27 0 0,0 0 16,0 0-16,0 0 0,0 0 0,-1 0 15,1 0-15,0 0 0,0 0 0,0 0 16,0 0-16,0 0 0,0 0 16,0 0-16,0 0 0,0 0 15,0 0-15,-27 0 0,0 0 0,1 0 16,26 0-16,-27 0 0,1 0 0,-1 0 15,1 0-15,-1 0 0,1 0 0,-1 0 16,1 0-16,-1 0 0,0 0 0,1 0 16,-1 0-16,1 0 15,-1 0-15,1 0 47,-1 0-31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26:28.8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0 132 0,'0'-26'78,"27"26"-78,26 0 16,-27 0-16,1 0 0,26-27 0,53 27 15,-54-26-15,1 26 0,-26 0 0,79 0 16,-27-27-16,0 27 0,54 0 0,-54 0 16,27 0-16,26 0 0,-52 0 0,131 0 15,1 0-15,52 0 0,-52 0 16,-106 0-16,26 0 0,27 0 0,-53 0 0,53 0 15,-27 0-15,-26 0 0,26 0 16,-26 0-16,53 0 0,-27 0 0,-26 0 16,52 0-16,-25 0 0,-27 0 0,26 0 15,-26 0-15,26 0 0,-26 0 0,26 0 16,-26 0-16,26 0 0,-52 0 0,25 0 16,1 0-16,0 0 0,-26 0 0,52 0 15,-53 0-15,27 0 0,0 0 0,-27 0 16,1 0-16,-1 0 0,-26 0 0,0 0 15,0 0-15,0 0 0,0 0 0,-1 0 16,1 0-16,0 0 0,27 0 0,-27 0 16,0 0-16,26 0 0,0 0 15,-26 0-15,27 0 0,-28 0 0,1 0 16,0 0-16,0 0 0,0 0 0,27 0 16,-28 0-16,1 0 0,0 0 0,0 0 15,0 0-15,26 0 0,-26 0 0,-26 0 16,-1 0-16,1 0 0,26 0 0,0 0 15,0 0-15,-1 0 0,-25 0 0,-1 0 16,1 0-16,26 0 0,0 0 0,0 0 16,-27 0-16,27 0 0,0 0 0,0 0 15,-27 0-15,27 0 0,0 0 16,0 0-16,0 0 0,0 0 16,0 0-16,0 0 0,0 0 15,-1 0-15,1 0 0,-26 0 0,26 0 16,0 0-16,-27 0 0,1 0 0,26 0 15,-1 0-15,-25 0 0,26 0 0,-27 0 16,1 0-16,-1 0 0,27 0 0,-26 0 16,25 0-16,-25 0 0,-1 0 0,27 0 15,-26 0-15,26 0 0,-27 0 0,27 0 16,0 0-16,-27 0 0,1 0 0,26 0 16,0 0-16,-27 0 0,27 0 0,-26 0 15,25 0-15,-25 0 0,-1 0 16,1 0-16,26 0 0,-27 0 15,1 0-15,26 0 0,-27 0 16,1 0-16,-1 0 0,0 0 0,27 0 16,0 0-16,0 0 0,0 0 0,-26 0 15,25 0-15,1 0 0,-26 0 16,26 0-16,-27 0 0,27 0 0,-26 0 16,26 0-16,-27 0 0,0 0 0,27 0 15,-26 0-15,-1 0 0,1 0 0,-1 0 16,1 0-16,26 0 0,-27 0 0,0 0 15,1 0-15,-1 0 0,1 0 0,-1 0 16,1 0-16,-1 0 0,1 0 0,-1 0 16,1 0-1,-1 0-15,27 0 16,-27 0-16,1 0 0,-1 0 16,27 0-16,-26 0 15,-1 0-15,1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26:31.6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0 186 0,'26'0'78,"1"0"-78,26 0 0,26 0 16,-26 0-16,26 0 0,-26 0 0,27 0 15,52 0-15,-53 0 0,27 0 0,0 0 16,0 0-16,26 0 0,-53 0 0,27 0 16,53 0-16,53 0 0,26-27 0,-27 27 15,-52-53-15,-26 53 0,-28 0 16,1-26-16,0 26 0,26 0 0,-26 0 15,26 0-15,-26 0 0,-26 0 0,52 0 16,-53 0-16,1 0 0,26-26 0,-27 26 16,-26-27-16,26 27 0,-26 0 0,-26 0 15,25 0-15,-25 0 0,-1 0 16,1 0-16,-1 0 0,1 0 0,-1 0 16,-26-26-16,27 26 15,-1 0 1,1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26:35.6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0,'26'0'78,"1"0"-62,-1 0-16,1 0 0,-1 0 15,80 0-15,-53 0 16,0 0-16,0 0 0,26 0 16,-26 0-1,26 0-15,1 0 16,-54 0-16,27 0 0,-27 0 16,1 0-16,-1 0 0,27 0 0,-26 0 15,26 0-15,-27 0 16,1 0-16,26 0 15,-27 0-15,27 0 16,-27 0-16,27 0 16,27 0-16,-27 0 15,-27 0-15,27 0 16,-27 0-16,27 0 16,-26 0-16,-1 0 0,1 0 0,52 0 15,-26 0-15,-27 0 16,80 0-16,-53 0 15,0 0 1,0 0-16,0 0 16,-27 0-16,54 0 15,-54 0-15,1 0 0,26 0 16,26 0-16,-53 0 16,1 0-16,26 0 15,26 0-15,-52 0 0,-1 0 16,53 0-16,-26 0 15,-26 0 1,-1 0-16,1 0 0,79 0 16,-80 0-16,1 0 15,-1 0 1,27 0-16,-27 0 16,27 0-16,-26 0 15,26 0-15,-27 0 16,1 0-16,-1 0 0,0 0 15,27 0-15,-26 0 0,-1 0 16,27 0-16,0 0 16,-26 0-16,-1 0 0,1 0 15,-1 0-15,27 0 16,-27 0-16,1 0 16,-1 0-16,1 0 15,-1 0-15,1 0 0,-1 0 16,1 0-16,-1 0 0,27 0 15,0 0 1,-27 0-16,1 0 0,26 0 16,0 0-16,-27 0 15,1 0-15,25 0 16,-25 0-16,26 0 16,-27 0-16,1 0 15,-1 0 1,1 0-16,-1 0 31,1 0-31,-1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6:57:41.3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3333 4339 0,'27'0'125,"-1"0"-125,1 26 0,26-26 16,-27 0-16,0 0 0,27 0 15,0 0-15,-26 0 0,26 0 0,0 0 0,0 0 16,-27 0-16,0 0 16,1 0-16,26 0 0,-27 0 0,1 0 0,-1 0 15,1 0-15,-1 0 0,1 0 16,-1 0-16,0 0 0,1 0 16,-1 0-16,1 0 15,-1 0 1,1 0-16,-1 0 109,-26-26-109,0-1 16,0 1-16,0-1 15,0 1-15,0-1 16,0 1-16,0 0 16,0-1-16,0 1 0,0-1 31,0 1-31,0-1 0,0 1 16,0-1-16,0 1 15,0-1-15,0 1 0,0-1 16,0 1-16,0 0 0,0-1 31,0 1-15,0-1-1,0 1-15,0-1 0,-26 1 16,-1-1 0,1 1-1,26-1-15,0 1 0,-27 0 16,1-1-1,-1 1 17,1 26-17,26-27 1,-26 27-16,-1-26 16,27-1-1,-26 27 32,-1 0-47,1 0 16,-1 0-1,1 0 1,-1-26-16,27-1 16,-26 27-16,-1 0 15,1 0 16,0 0-31,-1 0 16,1 0-16,-1 0 16,1 0-1,-1 0 1,1 0 0,-1 0 109,1 0-125,-1 0 46,1 0-46,-1 0 16,1 0 0,0 0-16,-1 0 0,1 0 15,-1 0-15,1 0 0,-1 27 16,1-1-16,-1 1 16,1-27-1,26 26-15,-27-26 0,1 0 141,26 27-126,-26-27 64,26 26-79,0 1 15,-27 25-15,27-25 0,0-1 0,-26-26 16,26 27-16,0-1 0,-27 1 15,27-1-15,0 1 0,-26-1 16,-1 1-16,1-1 16,26 0-16,0 1 15,0-1-15,0 1 32,0-1-17,0 1 1,0-1 31,0 1-47,0-1 15,26 1 1,1-1 0,-1 1-1,-26-1 16,0 0-15,27-26 0,-1 27-1,1-27 17,-1 0-32,0 0 15,1 26-15,-1-26 31,1 0-31,-1 0 0,1 27 0,-1-27 16,27 0 0,0 0-16,-53 26 0,26-26 15,1 27-15,-1-27 0,1 0 16,-1 0-16,1 0 0,-1 0 0,27 0 16,-26 0-16,-1 0 15,1 0-15,-1 0 0,0 0 16,1 0-16,-1 0 15,1 0-15,-1 0 16,1 0-16,-1 0 0,1 0 31,-1 0 1,-26 26-32,27-26 15,-1 0-15,0 0 16,27 0-16,-26 0 15,-1 27-15,1-27 0,-27 26 0,26-26 16,1 27-16,-1-1 16</inkml:trace>
  <inkml:trace contextRef="#ctx0" brushRef="#br0" timeOffset="6260">0 7514 0,'0'-27'141,"0"1"-141,0-1 15,26 27 1,27 0-16,-27 0 15,1 0-15,-1 0 0,1 0 0,26 0 16,-27 0 0,1 0-16,-1 0 0,80 0 15,-80 0 1,1 0-16,-1 0 0,1 0 0,-1 0 0,1 0 16,-1 0-16,1 0 15,-1 0-15,0 0 0,1 0 0,-1 0 16,1 0-16,-1 0 0,1 0 15,-1 0 1,1 0-16,-1 0 0,27 0 31,-27 0-31,1 0 0,-1 0 16,1 0-16,-1 0 16,1 0-16,-1 0 15,27 0-15,-26 0 0,-1 0 16,1 0-1,-1 0-15,0 0 0,27 0 16,0 0 0,-26 0-16,26 0 15,-27 0-15,1 0 16,-1 0-16,0 0 0,1 0 0,-1 0 0,1 0 16,-1 0-1,1 0-15,-1 0 0,1 0 0,26 0 16,-27 0-16,1 0 15,-1 0-15,27 0 16,-27 0-16,1 0 0,-1 0 16,54 0-1,-54 0-15,1 0 0,25 0 16,1 0 0,-26 0-16,-1 0 15,1 0-15,-1 0 0,1 0 0,-1 0 16,1 0-16,-1 0 15,1 0-15,25 0 0,-25 0 0,-1 0 0,1 0 16,-1 0-16,1 0 16,-1 0-16,1 0 0,-1 0 0,1 0 15,-1 0-15,0 0 16,1 0-16,-1 0 16,1 0-1,-1 0-15,1 0 31,-1 0-31,1 0 16</inkml:trace>
  <inkml:trace contextRef="#ctx0" brushRef="#br0" timeOffset="44551">529 8043 0,'26'0'78,"1"0"-78,52 0 0,-53 0 0,80 0 15,-53 0-15,27 0 0,-1 0 16,-26 0-16,26 0 0,1 0 0,25 0 0,-78 0 16,26 0-16,0 0 15,0 0-15,0 0 0,-1 0 0,1 0 0,0 0 16,-26 0-16,26 0 0,0 0 0,0 0 15,-27 0-15,0 0 0,1 0 16,26 0-16,-27 0 0,1 0 0,-1 0 16,1 0-1,-1 0-15,1 0 0,-1 0 32,0 0-32,1 0 0,-1 0 15,1 0-15,-1 0 31</inkml:trace>
  <inkml:trace contextRef="#ctx0" brushRef="#br0" timeOffset="46410">1005 8307 0,'26'27'78,"-26"26"-78,53 0 0,-26 26 16,-27-52-1,53 52-15,-27-79 0,54 79 16,-80-52-16,79 26 0,-53-27 15,133 80 1,-106-80 0,-27 1-16,133 52 0,0-26 15,-106-26-15,106-27 16,-106 26-16,158-26 16,-78 27-16,-81-27 15,134 26-15,-28-26 0,160 0 16,-159 0-16,290 0 15,-290 0-15,79-26 16,-105-1-16,158-52 16,-159 52-16,238-52 15,-132-27-15,-158 80 16,237-107-16,-52-52 16,-53 79-1,26-79-15,-27 26 16,-78-26-16,-27 79 15,52-79 1,-52 0-16,-53 132 0,53-185 16,-80 158-16,54-105 15,-1-106-15,-26 80 16,-27 105-16,80-212 16,0-105-16,-53 185 15,-27 158-15,27-131 16,-53-80-1,53 211-15,-53-26 0,27 1 0,-1-54 16,-26 80-16,27-133 16,-27 132-16,0-184 15,0 105 1,0 80-16,0-80 0,0 80 0,0-80 16,0 80-1,0-80-15,0 26 0,0 81 16,-27-54-16,1 106 0,-1-80 15,1 27-15,-1-26 16,1 26-16,-27-53 0,0 53 16,27 0-16,-27-52 15,26 52-15,-26-53 0,0 79 0,1-52 16,-1 26-16,0-26 16,26 52-16,-26-26 15,-53 0-15,106 27 0,-79 0 0,26-1 16,0-52-1,-26 52-15,52 1 0,1-1 0,-27 1 16,-26-1 0,26 27-16,-53-52 0,0-1 0,53 26 15,-53-26 1,53 27-16,1-1 0,-1 1 0,-159-54 16,80 54-1,-1-27-15,80 27 0,-26-1 16,26 27-16,-26-26 0,-1-27 15,1 53 1,26-27-16,0 27 0,-26 0 16,52-26-16,-52 26 15,26-27-15,27 27 16,-1-26-16,-52 0 0,52 26 16,-52 0-16,52-27 0,-52 1 15,53-1-15,-27 27 0,26 0 16,-79 0-1,54-26-15,-1 26 16,26 0-16,1 0 16,-27 0-16,26 0 15,-26 0 1,27-27-16,-1 27 0,1 0 16,0 0-16,-1 0 15,-26-26-15,27-1 0,-1 27 16,27-26-16,-26 26 0,-1 0 0,1 0 0,-1 0 0,1 0 15,0 0-15,26-27 16,-27 27-16,27-26 0,-53 26 0,27 0 0,-27 0 16,26 0-1,1 0-15,-1 0 0,1 0 16,-1 0 0,1 0-16,0-27 0,26 1 0,-27 26 15,1 0 1,-1 0-16,1 0 0,-1 0 15,1-26 79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26:38.6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0,'53'0'188,"-27"0"-188,27 0 0,-26 0 16,25 0-16,28 0 15,-1 0-15,27 0 16,-27 0-16,27 0 15,-26 0 1,-54 0-16,1 0 0,52 0 16,-53 0-16,54 0 15,-54 0-15,80 0 16,-53 0 0,26 0-16,-26 0 0,27 0 15,-27 0-15,-27 0 16,0 0-16,27 0 15,-26 0-15,26 0 0,26 0 16,-52 0 0,-1 0-16,1 0 0,-1 0 15,27 0-15,-27 0 16,1 0-16,-1 0 0,1 0 16,-1 0-16,1 0 15,52 0-15,-53 0 16,1 0-16,-1 0 0,27 0 15,27 0-15,-27 0 16,-27 0-16,27 0 16,-27 0-16,27 0 0,-26 0 15,26 0-15,0 0 16,-27 0-16,1 0 0,-1 0 16,80 0-16,-53 0 15,0 0-15,0 0 16,-27 0-16,27 0 0,0 0 15,26 0-15,-52 0 0,26 0 16,26 0-16,-53 0 0,80 0 16,27 0-1,-54 0-15,-53 0 16,27 0-16,0 0 0,27 0 16,-27 0-16,-1 0 0,-25 0 0,52 0 15,27 0-15,-79 0 16,-1 0-16,53 0 15,-26 0-15,27 0 0,-27 0 0,0 0 16,-1 0-16,-25 0 0,26 0 16,-27 0-16,1 0 0,-1 0 0,27 0 15,0 0-15,-26 0 0,25 0 0,-25 0 16,-1 0-16,1 0 16,26 0-16,-27 0 0,27 0 15,0 0-15,-27 0 16,1 0-16,-1 0 0,1 0 0,-1 0 15,1 0-15,26 0 0,-27 0 16,1 0-16,26 0 0,-27 0 0,0 0 16,1 0-16,26 0 0,-27 0 0,27 0 15,-26 0-15,-1 0 0,1 0 16,-1 0-16,0 0 0,1 0 0,-1 0 16,1 0-1,-1 0-15,1 0 16,-1 0-1,1 0-15,-1 0 16,1 0-16,52 0 16,-53 0-16,1 0 15,-1 0-15,1 0 0,-1 0 0,1 0 16,-1 0-16,1 0 16,-1 0-16,1 0 15,-1 0-15,0 0 16,1 0-16,-1 0 0,1 0 78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26:40.7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0,'26'0'125,"27"0"-125,-27 0 15,80 0-15,-53 0 0,27 0 0,-1 0 16,0 0-16,107 0 0,-81 0 15,-25 0-15,-1 0 0,212 0 16,-106 0-16,-132 0 16,106 0-16,-106 0 0,79 0 15,1 0-15,-81 0 16,1 0-16,0 0 0,80 0 16,25 0-16,-105 0 15,0 0-15,79 0 0,-26 0 16,27 0-1,25 0-15,-105 0 16,-26 0-16,79 0 0,-54 0 16,-25 0-16,79 0 0,-27 0 15,0 0-15,-52 0 16,26 0-16,0 0 0,-27 0 16,1 0-16,26 0 0,-27 0 0,1 0 15,25 0-15,1 0 0,0 0 16,-26 0-16,-1 0 0,1 0 0,26 0 15,-1 0-15,-25 0 0,26 0 16,0 0-16,-27 0 0,27 0 0,-26 0 16,-1 0-16,27 0 0,0 0 0,0 0 15,0 0-15,-27 0 0,27 0 0,0 0 16,-27 0-16,27 0 16,0 0-16,-26 0 0,-1 0 0,27 0 0,0 0 15,-26 0-15,25 0 0,-25 0 16,26 0-16,-27 0 0,1 0 0,-1 0 15,27 0-15,0 0 0,-27 0 0,27 0 16,53 0 0,-53 0-16,27 0 0,-54 0 15,27 0-15,26 0 16,-52 0-16,26 0 16,0 0-16,-27 0 15,80 0-15,-80 0 16,27 0-16,-26 0 15,26 0-15,26 0 16,-26 0-16,-27 0 0,27 0 16,-26 0-16,26 0 15,0 0-15,-27 0 16,0 0 0,1 0-1,-1 0-15,1 0 16,-1 0-16,1 0 15,-1 0 17,1 0-32,-1 0 31,1 0 0,-1 0-31,1 0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29:42.5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0,'0'-26'344,"27"26"-329,-1 0-15,1 0 0,-1 0 16,1 0-16,-1 0 0,27 0 0,0 0 16,0 0-16,-27 0 0,27 0 15,-26 0-15,26 0 0,-27 0 16,27 0-16,-26 0 0,-1 0 15,0 0-15,1 0 0,-1 0 16,1 0-16,-1 0 16,1 0-16,-1 0 15,1 0-15,-1 0 16,1 0-16,-1 0 0,0 0 16,1 0-16,-1 0 0,1 0 15,-1 0-15,1 0 0,-1 0 16,1 0-1,-1 0-15,1 0 16,-1 0-16,1 0 16,-1 0-16,0 0 0,1 0 15,-1 0-15,1 0 16,-1 0-16,1 0 0,-1 0 16,1 0-16,-1 0 0,1 0 15,-1 0-15,0 0 0,1 0 0,26 0 16,-27 0-16,1 0 0,-1 0 15,1 0-15,-1 0 0,1 0 16,-1 0-16,1 0 0,25 0 16,-25 0-16,-1 0 15,1 0-15,-1 0 0,1 0 16,-1 0-16,1 0 0,-1 0 16,27 0-16,-27 0 0,1 0 0,-1 0 15,1 0-15,-1 0 0,1 0 16,-1 0-16,1 0 0,-1 0 0,1 0 15,-1 0-15,1 0 0,-1 0 16,0 0-16,27 0 0,-26 0 16,-1 0-16,1 0 0,-1 0 0,1 0 15,-1 0-15,1 0 0,-1 0 16,27 0-16,-27 0 0,1 0 16,-1 0-16,1 0 0,-1 0 15,1 0-15,-1 0 16,1 0-16,-1 0 0,1 0 15,-1 0-15,0 0 0,1 0 16,-1 0-16,1 0 16,-1 0-16,1 0 15,-1 0-15,1 0 0,-1 0 16,1 0-16,-1 0 16,0 0-16,1 0 0,-1 0 15,1 0-15,26 0 16,-27 0-16,1 0 15,-1 0-15,1 0 16,-1 0-16,1 0 16,-1 0-16,0 0 15,1 0-15,-1 0 16,1 0 0,-1 0-16,1 0 15,-1 0 1,1 0-16,-1 0 0,1 0 15,-1 0-15,0 0 0,1 0 16,-1 0-16,1 0 0,-1 0 16,1 0-16,-1 0 0,1 0 15,-1 0-15,1 0 16,-1 0 0,1 0-1,-1 0-15,0 0 16,1 0-16,-1 0 15,1 0 1,-1 0-16,1 0 0,-1 0 16,1 0-16,-1 0 15,1 0-15,-1 0 0,0 0 16,1 0-16,-1 0 0,1 0 16,-1 0-16,1 0 0,-1 0 15,1 0 1,-1 0-16,1 0 15,-1 0-15,1 0 16,-1 0 0,0 0-1,1 0 1,-1 0 156,1 0-157,26 0-15,-27 0 0,27 0 16,-26 0-16,-1 0 0,0 0 16,1 0-16,-1 0 0,27 0 0,-26 0 15,-1 0 1,1 0-16,-1 0 16,1 0-16,-1 0 15,1 0 1,-1 0-1,0 0-15,1 0 16,-1 0-16,1 0 16,-1 0-1,1 0-15,-1 0 0,1 0 16,-1 0 0,1 0-1,-1 0 1,0 0-1,1 0-15,-1 0 32,1 0-17,-1 0 1,1 0 0,-1 0-16,1 0 0,-1 0 15,1 0-15,-1 0 31,1 0-15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29:49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0 116 0,'26'0'109,"1"0"-109,-1 0 0,1 0 16,-1-26-16,27 26 0,0 0 15,-27 0-15,1 0 16,-1 0-16,27 0 0,-26 0 15,-1 0-15,27 0 0,-26 0 0,-1 0 16,159 0 0,-158 0-16,26 0 0,-1-27 15,-25 27-15,26-26 16,-27 26-16,1 0 16,26 0-16,-27-27 15,27 27-15,0 0 16,-27 0-16,1 0 15,-1 0-15,27 0 0,0 0 16,0 0-16,-26 0 0,25 0 16,1 0-16,-26 0 15,52 0-15,-52 0 16,-1 0-16,27 0 0,-26 0 0,25 0 16,-25 0-16,-1 0 0,1 0 15,-1 0-15,27 0 16,0 0-16,-26 0 15,-1 0-15,0 0 16,1 0-16,-1 0 0,1 0 0,26 0 16,-27 0-16,1 0 15,26 0-15,-27 0 16,1 0-16,-1 0 0,0 0 0,1 0 0,-1 0 16,1 0-16,-1 0 0,54 0 15,-54 0 1,1 0-16,25 0 15,-25 0-15,26 0 16,0 0 0,-27 0-16,1 0 15,-1 0-15,1 0 0,-1 0 16,1 0-16,-1 0 16,0 0-16,1 0 15,26 0 1,-27 0-16,-26 27 0,27-27 15,-1 0-15,1 0 16,-1 0 0,1 0-16,-1 0 15,0 0-15,1 0 16,-1 0-16,1 0 16,26 0-16,-27 0 15,1 0-15,-1 0 0,1 0 16,-1 0-16,1 0 15,-1 0-15,27 0 16,-27 0 0,1 0-16,-1 0 15,1 0-15,-1 0 0,1 0 16,-1 0 31,1 0-32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32:19.6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 0 0,'-26'0'62,"52"0"1,27 0-63,-26 0 15,25 0-15,-25 0 0,-1 0 0,27 0 16,0 0-16,0 0 0,0 0 0,-26 0 16,25 0-16,1 0 0,-26 0 15,26 0-15,0 0 0,0 0 0,-27 0 16,27 0-16,-27 0 0,1 0 0,-1 0 16,1 0-16,-1 0 0,1 0 0,-1 0 15,1 0-15,-1 0 0,1 0 16,-1 0-16,0 0 0,1 0 15,-1 0-15,27 0 0,0 0 16,-26 0-16,-1 0 0,1 0 16,-1 0-16,0 0 0,1 0 15,26 0-15,-27 0 0,1 0 0,-1 0 16,1 0-16,-1 0 0,1 0 16,-1 0-16,1 0 0,-1 0 15,27 0-15,-27 0 0,1 0 16,-1 0-16,27 0 0,0 0 15,-26 0-15,25 0 16,-25 0-16,26 0 0,-27 0 16,1 0-16,-1 0 0,1 0 15,-1 0-15,1 0 0,-1 0 0,27 0 16,-27 0-16,1 0 0,26 0 0,-27 0 16,1 0-16,-1 0 0,1 0 0,26 0 15,-27 0-15,27 0 0,-27 0 16,1 0-16,-1 0 0,1 0 0,-1 0 15,1 0-15,-1 0 0,1 0 16,-1 0-16,1 0 0,-1 0 16,0 0-16,1 0 15,-1 0-15,1 0 0,-1 0 0,1 0 16,-1 0-16,1 0 0,-1 0 16,1 0-16,-1 0 0,0 0 0,27 0 15,-26 0-15,26 0 0,-27 0 16,27 0-16,-26 0 0,-1 0 15,1 0-15,25 0 0,-25 0 0,-1 0 16,1 0-16,26 0 0,-27 0 0,27 0 16,-26 0-16,-1 0 0,0 0 15,1 0-15,-1 0 0,1 0 0,-1 0 16,27 0-16,-26 0 16,-1 0-16,1 0 0,-1 0 15,27 0-15,0 0 16,-27 0-16,1 0 0,-1 0 15,1 0-15,-1 0 16,1 0-16,-1 0 0,1 0 16,-1 0-16,0 0 0,1 0 15,26 0-15,-27 0 16,1 0-16,-1 0 0,1 0 16,-1 0-16,1 0 0,-1 0 15,1 0-15,-1 0 0,0 0 16,1 0-16,-1 0 0,1 0 0,-1 0 15,1 0-15,-1 0 0,1 0 16,-1 0-16,1 0 0,25 0 16,-25 0-16,-1 0 15,1 0 1,26 0-16,-27 0 0,1 0 16,-1 0-16,1 0 0,26 0 15,-27 0-15,0 0 0,1 0 0,-1 0 16,1 0-16,-1 0 0,1 0 15,-1 0-15,1 0 0,-1 0 16,1 0-16,-1 0 16,0 0-16,1 0 0,-1 0 15,1 0-15,-1 0 16,1 0-16,-1 0 16,1 0-16,-1 0 0,1 0 15,-1 0-15,1 0 0,-1 0 0,0 0 0,1 0 16,-1 0-16,1 0 15,-1 0-15,1 0 0,-1 0 0,1 0 16,-1 0-16,1 0 0,-1 0 16,0 0-16,1 0 0,-1 0 15,1 0-15,-1 0 0,1 0 0,-1 0 16,1 0-16,-1 0 0,1 0 16,-1 0-16,1 0 0,-1 0 0,0 0 15,1 0-15,-1 0 0,1 0 16,-1 0-16,1 0 15,-1 0-15,1 0 0,-1 0 16,1 0-16,-1 0 0,0 0 16,1 0-16,26 0 15,-27 0-15,1 0 0,-1 0 16,1 0 0,-1 0-16,1 0 0,-1 0 15,1 0-15,-1 0 0,0 0 16,1 0-1,-1 0-15,1 0 16,-1 0-16,1 0 16,-1 0-1,1 0-15,-1 0 16,1 0-16,-1 0 16,0 0-16,1 0 15,-1 0-15,1 0 16,-1 0-16,1 0 15,-1 0-15,1 0 16,-1 0-16,1 0 0,-1 0 16,1 0-16,-1 0 0,0 0 15,27 0-15,-26 0 0,-1 0 16,1 0-16,-1 0 16,1 0-16,-1 0 0,1 0 0,-1 0 15,0 0-15,1 0 16,-1 0-16,1 0 15,-1 0-15,1 0 0,-1 0 16,1 0-16,-1 0 16,1 0-16,-1 0 0,1 0 15,-1 0-15,0 0 16,1 0-16,-1 0 16,1 0-16,-1 0 15,1 0-15,-1 0 16,1 0-16,-1 0 15,1 0-15,-1 0 0,0 0 16,1 0 0,-1 0-16,1 0 0,-1 0 15,1 0-15,-1 0 16,1 0-16,-1 0 0,1 0 16,-1 0-16,1 0 0,-1 0 15,0 0-15,1 0 0,-1 0 16,1 0-16,-1 0 0,1 0 15,-1 0-15,1 0 0,-1 0 16,1 0-16,-1 0 0,0 0 16,1 0-16,-1 0 0,1 0 0,-1 0 15,1 0-15,-1 0 16,1 0-16,-1 0 0,1 0 16,-1 0-16,1 0 15,-1 0-15,0 0 0,1 0 0,-1 0 16,27 0-16,-26 0 15,-1 0-15,1 0 0,26 0 0,-27 0 16,0 0-16,1 0 0,-1 0 16,1 0-16,-1 0 0,1 0 0,-1 0 15,27 0-15,-26 0 16,-1 0-16,1 0 0,-1 0 16,0 0-16,1 0 15,-1 0-15,1 0 16,-1 0-16,1 0 15,-1 0-15,1 0 16,-1 0-16,1 0 0,-1 0 0,0 0 16,1 0-16,-1 0 15,1 0-15,-1 0 0,1 0 16,-1 0-16,1 0 31,-1 0-31,1 0 0,-1 0 16,1 0-16,-1 0 0,0 0 15,1 0-15,-1 0 16,1 0-16,-1 0 16,1 0-16,-1 0 31,1 0-31,-1 0 16,1 0-16,-1 0 0,0 0 15,1 0-15,-1 0 0,1 0 16,-1 0-16,1 0 0,-1 0 0,1 0 15,-1 0-15,1 0 0,-1 0 16,1 0-16,-1 0 0,27 0 16,-27 0-16,1 0 15,-1 0-15,1 0 0,-1 0 0,1 0 16,-1 0-16,1 0 0,-1 0 16,0 0-16,1 0 0,-1 0 15,1 0-15,-1 0 0,1 0 0,-1 0 16,1 0-1,-1 0-15,1 0 0,-1 0 16,1 0 0,-1 0-16,0 0 15,1 0-15,-1 0 16,1 0-16,-1 0 16,1 0-16,-1 0 31,1 0-31,-1 0 47,1 0-32,-1 0 1,0 0-16,1 0 0,26 0 16,-27 0-16,1 0 0,-1 0 0,1 0 15,-1 0-15,1 0 16,-1 0-16,1 0 0,-1 0 15,0 0-15,1 0 16,-1 0-16,1 0 16,-1 0-16,1 0 0,-1 0 15,27 0-15,-26 0 0,-1 0 0,0 0 16,1 0-16,-1 0 0,1 0 16,-1 0-16,1 0 0,-1 0 0,1 0 15,-1 0-15,1 0 0,-1 0 0,1 0 16,-1 0-16,0 0 0,1 0 15,-1 0 1,1 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32:22.5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0,'53'0'141,"0"0"-126,-1 0-15,1 0 0,0 0 0,0 0 16,0 0-16,0 0 0,26 0 0,-26 0 15,27 0-15,-27 0 0,0 0 0,26 0 16,-26 0-16,0 0 0,26 0 0,-26 0 16,0 0-16,26 0 0,-26 0 0,0 0 15,27 0-15,25 0 0,-78 0 16,79 0-16,-27 0 0,-26 0 0,0 0 16,26 0-16,-26 0 0,0 0 0,0 0 15,0 0-15,-27 0 0,27 0 0,-26 0 16,26 0-16,0 0 0,-27 0 0,27 0 15,-27 0-15,27 0 0,-26 0 16,-1 0-16,1 0 0,-1 0 0,1 0 16,-1 0-16,27 0 0,-27 0 0,27 0 15,-26 0-15,26 0 0,-27 0 16,27 0-16,-26 0 0,25 0 0,1 0 16,0 0-16,0 0 15,0 0-15,0 0 0,0 0 0,0 0 16,-27 0-16,1 0 0,79 0 0,-27 0 15,-26 0-15,-27 0 0,27 0 16,0 0-16,-26 0 0,26 0 0,-27 0 16,27 0-16,0 0 0,-27 0 0,27 0 15,-26 0-15,26 0 0,0 0 16,-27 0-16,0 0 0,1 0 0,-1 0 16,27 0-16,0 0 0,-26 0 15,26 0-15,-27 0 0,27 0 0,-27 0 16,27 0-16,-26 0 0,26 0 15,0 0-15,0 0 0,-27 0 16,27 0-16,0 0 0,0 0 0,0 0 16,-27 0-16,1 0 0,-1 0 15,27 0-15,-27 0 0,27 0 0,-26 0 16,-1 0-16,1 0 0,26 0 0,-27 0 16,27 0-16,-27 0 0,1 0 0,-1 0 15,27 0-15,0 0 0,0 0 0,-26 0 16,26 0-16,-27 0 0,27 0 0,0 0 15,-27 0-15,27 0 0,0 0 0,-26 0 16,25 0-16,1 0 0,-26 0 0,-1 0 16,27 0-16,0 0 0,0 0 0,0 0 15,-27 0-15,1 0 0,-1 0 16,1 0-16,-1 0 16,1 0-16,-1 0 0,1 0 15,-1 0-15,1 0 16,-1 0-1,0 0-15,1 0 0,-1 0 16,1 0-16,26 0 0,-27 0 16,1 0-16,26 0 0,0 0 15,-27 0-15,27 0 0,-27 0 0,27 0 16,-26 0-16,-1 0 0,1 0 16,-1 0-16,27 0 0,-27 0 15,1 0-15,-1 0 16,1 0-16,-1 0 0,1 0 15,-1 0-15,1 0 0,-1 0 16,1 0-16,-1 0 0,1 0 0,-1 0 16,0 0-16,1 0 0,26 0 0,-27 0 15,1 0-15,-1 0 0,1 0 16,-1 0-16,1 0 16,-1 0-16,0 0 0,1 0 15,-1 0-15,1 0 16,-1 0-16,1 0 0,-1 0 31,1 0-31,-1 0 47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32:30.6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0,'27'0'94,"-1"0"-79,1 0-15,-1 0 0,0 0 0,27 0 16,0 0-16,-26 0 0,26 0 15,-27 0-15,1 0 0,-1 0 0,1 0 16,-1 0 0,0 0-16,1 0 47,-1 0-16,1 0-31,-1 0 0,1 0 15,-1 0-15,1 0 0,-1 0 0,1 0 16,-1 0-16,0 0 16,1 0-16,-1 0 0,1 0 15,-1 0-15,1 0 0,-1 0 16,1 0-16,-1 0 16,1 0-16,-1 0 15,1 0 1,-1 0-16,0 0 0,1 0 15,-1 0-15,1 0 16,-1 0-16,1 0 16,-1 0-16,1 0 15,-1 0-15,1 0 16,-1 0-16,0 0 16,1 0-16,-1 0 15,1 0 1,-1 0-1,1 0 1,-1 0-16,1 0 16,-1 0-1,1 0 17,-1 0-32,1 0 0,-1 0 15,0 0-15,1 0 0,-1 0 16,1 0-16,-1 0 0,1 0 0,-1 0 15,27 0-15,-26 0 0,-1 0 16,27 0-16,-27 0 0,1 0 16,-1 0-16,1 0 15,-1 0-15,1 0 0,-1 0 16,1 0 0,-1 0 93,1 0-31,-1 0-62,0 0-16,1 0 15,-1 0-15,1 0 32,-1 0-32,1 0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33:58.1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 0,'27'0'172,"-1"0"-172,0 0 0,27 0 0,-26 0 16,26 0-16,-27 0 0,1 0 15,-1 0-15,27 0 0,-27 0 0,27 0 16,-26 0-16,-1 0 0,1 0 16,-1 0-16,1 0 0,-1 0 0,1 0 15,-1 0-15,1 0 16,-1 0-16,0 0 0,27 0 0,-26 0 15,-1 0-15,1 0 0,26 0 16,-27 0-16,1 0 0,-1 0 16,27 0-16,-27 0 0,1 0 0,-1 0 15,1 0-15,-1 0 0,1 0 0,-1 0 16,1 0-16,-1 0 0,1 0 16,-1 0-16,0 0 15,1 0-15,-1 0 16,1 0-1,-1 0 1,1 0 0,-1 0-16,1 0 15,-1 27-15,1-27 0,-1 0 0,0 0 16,1 0-16,-1 0 16,1 0-16,-1 0 0,1 0 15,-1 0-15,1 0 0,-1 0 16,1 0-16,-1 0 15,1 0-15,-1 0 0,0 0 16,1 0-16,-1 0 0,1 0 16,-1 0-16,1 0 0,-1 0 15,1 0-15,-1 0 0,27 0 0,0 0 16,-27 0 0,1 0-16,-1 0 0,1 0 0,-1 0 15,1 0-15,-1 0 16,1 0-16,-1 0 15,1 0-15,-1 0 16,0 0-16,1 0 16,-1 0-1,1 0 1,-1 0 0,1 0-1,-1 0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34:01.3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0,'27'0'125,"52"0"-125,0 0 0,-26 0 16,27 0-16,-1 0 0,27 0 0,-27 0 16,-26 0-16,27 0 0,-27 0 0,-1 0 15,1 0-15,0 0 0,-26 0 0,26 0 16,52 0-16,-52 0 0,0 0 16,0 0-16,0 0 0,0 0 15,0 0-15,-27 0 0,27 0 0,-26 0 0,26 0 16,-27 0-16,1 0 0,-1 0 15,1 0-15,-1 0 0,0 0 0,1 0 16,-1 0-16,1 0 16,-1 0-16,1 0 0,-1 0 140,1 0-140,26 0 16,-27 0-16,27 0 0,-27 0 0,1 0 16,79 0-16,-80 0 0,27 0 0,53 0 15,-53 0-15,26 0 0,1 0 0,-27 0 16,26 0-16,-26 0 0,0 0 0,0 0 15,0 0-15,-1 0 0,1 0 16,0 0-16,-26 0 0,26 0 0,-27 0 16,1 0-16,-1 0 15,1 0-15,-1 0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42:39.5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0 181 0,'53'0'94,"-26"-27"-79,26 27-15,-27-26 0,27 26 0,-27 0 16,27-27-16,0 27 0,0 0 15,0 0-15,0 0 0,0 0 0,0 0 16,0 0-16,0 0 0,0 0 0,-27 0 16,0 0-16,27 0 0,0 0 0,0 0 15,0-26-15,0 26 0,-26-27 16,-1 27-16,27 0 0,-27 0 0,1 0 16,-1 0-16,54 0 15,25-26-15,-78 26 16,26 0-16,-27 0 0,27 0 0,-26 0 15,26 0-15,-27 0 0,53 0 16,-52 0-16,52 0 16,-52 0-16,-1 0 15,1 0-15,-1 0 0,53 0 16,-26 0-16,-26 0 16,26 0-1,0 0-15,-27 0 0,1 0 16,-1 0-16,1 0 15,25 0-15,-25 0 0,-1 0 16,1 0-16,-1 0 0,27 0 16,-26 0-16,-1 0 15,1 0-15,-1 0 63,0 0-63,1 0 31,-1 0-15,1 0-16,-1 0 15,1 0-15,-1 0 16,1 0 15,-1 0-31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7:49:08.6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0,'27'0'141,"26"0"-141,79 0 0,-26 0 0,26 0 15,27 0-15,-53 0 0,52 0 0,-25 0 16,25 0-16,-52 0 0,53 0 0,-80 0 0,54 0 0,-28 0 16,-25 0-16,26 0 15,-80 0-15,80 0 0,-53 0 0,26 0 0,1 0 16,-27 0-16,26 0 0,0 0 16,27 0-16,-79 0 0,78 0 0,-25 0 0,-1 0 15,1 0-15,-1 0 16,27 0-16,-27 0 0,27 0 0,0 0 0,-27 0 15,1 0-15,-1 0 0,53 0 0,-52 0 0,-1 0 16,53 0-16,-52 0 0,-27 0 16,26 0-16,0 0 0,1 0 15,25 0-15,-25 0 0,26 0 0,-53 0 16,26 0-16,27 0 0,-27 0 0,1 0 0,-1 0 16,0 0-16,27 0 0,-26 0 15,-28 0-15,28 0 0,-27 0 0,26 0 0,-26 0 16,0 0-16,0 0 15,0 0-15,0 0 0,0 0 0,-27 0 0,27 0 16,53 0-16,-80 0 0,27 0 0,0 0 0,53 0 16,-80 0-16,27 0 0,0 0 15,27 0-15,-27 0 0,-1 0 0,1 0 16,0 0-16,0 0 0,0 0 16,0 0-16,0 0 0,0 0 0,26 0 0,-26 0 15,0 0-15,0 0 0,0 0 16,-27 0-16,1 0 0,26 0 0,0 0 0,0 0 15,-1 0-15,1 0 0,27 0 0,-27 0 0,0 0 16,0 0-16,-1 0 16,1 0-16,0 0 0,0 0 0,-26 0 0,78 0 15,-52 0-15,0 0 0,-26 0 16,79 0-16,-53 0 0,-27 0 0,80 0 0,-53 0 16,0 0-16,-27 0 15,27 0-15,0 0 0,0 0 0,-27 0 0,27 0 16,-26 0-16,-1 0 0,1 0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43:35.3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0,'26'0'78,"1"0"32,-1 0-110,1 0 0,-1 0 0,0 0 15,1 0-15,-1 0 16,1 0-16,26 0 0,-27 0 0,1 0 16,-1 0-16,27 0 0,-27 0 0,27 0 15,-26 0-15,-1 0 0,1 0 16,-1 0-16,1 0 0,26 0 0,-27 0 15,1 0-15,-1 0 0,27 0 16,0 0-16,-27 0 0,1 0 16,-1 0-16,1 0 15,-1 0-15,27 0 0,-27 0 0,1 0 16,-1 0-16,27 0 0,-26 0 16,26 0-16,-27 0 0,27 0 15,-26 0-15,25 0 0,-25 0 0,-1 0 16,1 0-16,-1 0 0,1 0 15,-1 0-15,1 0 0,-1 0 16,1 0-16,-1 0 0,27 0 0,-27 0 16,1 0-16,-1 0 0,27 0 15,-26 0-15,-1 0 0,1 0 16,-1 0-16,1 0 0,25 0 0,-25 27 0,26-27 16,-27 0-16,1 0 15,-1 0-15,1 0 0,26 0 0,-27 0 16,0 0-16,1 0 0,-1 0 15,1 0-15,-1 0 0,1 0 16,-1 26-16,1 1 0,-1-27 16,1 0-16,-1 0 0,1 0 15,25 0-15,-25 0 0,-1 0 16,27 0-16,-26 0 0,-1 0 0,27 0 16,-26 0-16,-1 0 0,0 0 0,27 0 15,-26 0-15,-1 0 0,1 0 0,26 0 16,-27 0-16,1 0 0,-1 0 0,1 0 15,-1 0-15,0 0 0,1 0 16,26 0-16,-27 0 0,1 0 0,-1 0 16,1 0-16,-1 0 0,1 0 15,25 0-15,1 0 0,-26 0 16,26 0-16,-27 26 0,27-26 0,-53 27 16,27-27-16,-1 0 0,1 0 0,25 0 15,-25 0-15,-1 0 0,1 0 16,26 0-16,-27 0 0,27 0 0,-26 0 15,-1 0-15,0 0 0,27 0 16,-26 0-16,26 0 0,-27 0 0,1 0 16,-1 0-16,1 0 0,26 0 0,-27 0 15,27 0-15,-27 0 0,1 0 16,26 0-16,0 0 0,0 0 0,-27 0 16,27 0-16,0 0 0,0 0 15,0 0-15,-27 0 0,27 0 0,0 0 16,-27 0-16,1 0 0,-1 0 0,27 0 15,-26 0-15,26 0 0,-27 0 0,1 0 16,-1 0-16,27 0 0,-27 0 0,27 0 16,0 0-16,0 0 0,0 0 15,26 0-15,-52 0 0,26 0 0,0 0 16,0 0-16,0 0 0,-1 0 16,-25 0-16,-1 0 0,27 0 0,-26 0 15,26 0-15,-27 0 0,27 0 0,-26 0 16,-1 0-16,27 0 0,-27 0 0,1 0 15,26 0-15,-27 0 0,1 0 0,-1 0 16,1 0-16,25 0 0,-25 0 0,26 0 16,-27 0-16,1 0 0,-1 0 15,1 0-15,-1 0 0,1 0 0,-1 0 16,1 0-16,-1 0 16,0 0-16,1 0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43:37.5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0,'27'0'109,"26"0"-109,-27 0 0,27 0 16,0 0-16,0 0 0,26 0 0,-26 0 16,0 0-16,27 0 0,-28 0 0,28 0 15,-1 0-15,-26 0 0,0 0 0,0 0 16,26 0-16,-26 0 0,0 0 0,0 0 16,-26 0-16,-1 0 0,27 0 0,0 0 15,-27 0-15,27 0 0,-26 0 0,26 0 16,0 0-16,-27 0 0,0 0 0,27 0 15,0 0-15,-26 0 0,26 0 16,-27 0-16,1 0 0,-1 0 0,27 0 16,-27 0-16,27 0 0,-26 0 0,-1 0 15,1 0-15,26 0 0,-27 0 0,27 0 16,-27 0-16,1 0 0,-1 0 0,27 0 16,0 0-16,0 0 0,0 0 0,-27 0 15,27 0-15,0 0 0,-26 0 16,26 0-16,-27 0 0,27 0 0,-26 0 15,-1 0-15,27 0 0,-27 0 0,1 0 16,-1 0-16,1 0 0,-1 0 0,1 0 16,26 0-16,-27 0 0,27 0 0,-27 0 15,1 0-15,-1 0 0,27 0 16,0 0-16,0 0 0,0 0 0,-27 0 16,1 0-16,-1 0 0,27 0 0,0 0 15,0 0-15,0 0 0,-27 0 0,27 0 16,-26 0-16,26 0 0,0 0 0,0 0 15,0 0-15,-1 0 0,1 0 0,0 0 16,0 0-16,0 0 0,0 0 0,0 0 16,0 0-16,0 0 0,26 0 15,-26 0-15,-26 0 0,25 0 0,1 0 16,0 0-16,0 0 0,0 0 0,0 0 16,-27 0-16,1 0 0,26 0 15,0 0-15,-27 0 0,27 0 0,-26 0 16,-1 0-16,27 0 0,-27 0 0,27 0 15,0 0-15,-26 0 0,26 0 0,0 0 16,-1 0-16,1 0 0,0 0 16,0 0-16,0 0 0,0 0 0,0 0 15,0 0-15,-27 0 0,27 0 0,0 0 16,-26 0-16,26 0 0,-1 0 0,-25 0 16,-1 0-16,27 0 0,-26 0 15,-1 0-15,1 0 0,-1 0 0,1 0 16,-1 0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43:40.1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0,'27'0'94,"-1"0"-79,27 0-15,0 0 0,0 0 0,0 0 16,26 0-16,1 0 0,-28 0 0,28 0 16,26 0-16,-27 0 0,0 0 0,-26 0 15,27 0-15,-1 0 0,0 0 0,-26 0 16,53 0-16,-26 0 0,-1 0 0,0 0 16,1 0-16,26 0 0,-54 0 0,28 0 15,-27 0-15,26 0 0,0 0 0,1 0 16,-1 0-16,-26 0 0,53 0 0,-80 0 15,80 0-15,-53 0 0,27 0 16,-28 0-16,1 0 0,0 0 0,27 0 16,-27 0-16,26 0 0,-26 0 0,0 0 15,0 0-15,0 0 0,0 0 0,-27 0 16,27 0-16,0 0 0,0 0 0,0 0 16,0 0-16,-27 0 0,27 0 0,0 0 15,0 0-15,-27 0 0,27 0 16,0 0-16,-26 0 0,-1 0 0,0 0 15,1 0-15,26 0 0,-27 0 0,1 0 16,-1 0-16,1 0 0,-1 0 16,27 0-16,-26 0 15,25 0-15,-25 0 0,26 0 16,-27 0-16,1 0 0,-1 0 0,1 0 16,-1 0-16,1 0 0,25 0 0,1 0 15,0 0-15,-26 0 0,26 0 0,0 0 16,0 0-16,-27 0 0,27 0 0,0 0 15,0 0-15,0 0 0,0 0 0,-1 0 16,1 0-16,0 0 0,0 0 0,0 0 16,0 0-16,-26 0 0,25 0 0,1 0 15,0 0-15,0 0 0,-26 0 0,26 0 16,-27 0-16,0 0 0,27 0 0,-26 0 16,-1 0-16,27 0 0,-26 0 0,-1 0 15,1 0-15,26 0 16,-27 0-16,0 0 0,1 0 15,-1 0-15,1 0 0,-1 0 16,1 0-16,-1 0 0,1 0 0,-1 0 16,1 0-16,-1 0 0,0 0 15,1 0-15,-1 0 16,1 0 140,26 0-140,-27 0-16,1 0 0,-1 0 0,1 0 15,-1 0-15,1 0 0,-1 0 16,0 0 15,1 0-15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53:39.7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0,'26'27'110,"1"-27"-95,-27 26-15,26-26 16,27 0-16,-26 0 0,25 0 16,1 0-16,0 0 0,27 0 15,-54 0-15,80 0 0,-80 0 16,1 0-16,26 0 16,-27 0-16,27 0 0,-26 0 15,26 0-15,-27 0 16,27 0-1,-27 0-15,27 0 16,0 0-16,0 0 16,-26 0-1,-1 0-15,27 0 16,0 0-16,-27 0 16,1 0-16,-1 0 0,1 0 0,-1 0 15,27 0-15,-26 0 16,-1 0-16,0 0 0,1 0 15,-1 0 1,1 0-16,-1 0 0,1 0 16,-1 0-1,1 0-15,-1 0 16,1 0 0,-1 0-16,0 0 15,1 0-15,-1 0 16,27 0-1,-26 0-15,-1 0 0,1 0 16,-1 0-16,1 0 16,-1 0-16,1 0 15,-1 0-15,0 0 16,1 0-16,-1 0 16,1 0-16,-1 0 15,1 0 1,-1 0-16,1 0 0,-1 0 15,1 0-15,-1 0 16,0 0-16,1 0 0,-1 0 16,1 0-1,-1 0-15,1 0 0,-1 0 16,1 0-16,-1 0 0,1 0 16,-1 0-16,1 0 15,-1 0-15,27 0 16,0 0-1,0 0-15,-27 0 0,1 0 16,-1 0-16,27 0 16,-27 0-1,1 0-15,-1 0 16,1 0-16,-1 0 16,1 0-16,-1 0 15,1 0-15,-1 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53:43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0,'27'0'156,"-1"0"-156,1 0 0,-1 0 15,54 0-15,-1 0 16,-53 0-16,27 0 0,-26 0 16,-1 0-16,27 0 0,-26 0 15,-1 0-15,1 0 0,-1 0 16,0 0-16,1 0 0,26 0 16,-27 0-1,1 0-15,26 0 0,-27 0 16,1 0-16,25 0 0,-25 0 15,-1 0-15,1 0 16,-1 0-16,1 0 0,-1 0 16,1 0-1,-1 0 1,1 0-16,-1 0 0,1 0 16,-1 0-16,0 0 15,1 0 1,-1 0-16,1 0 15,-1 0-15,1 0 16,-1 0-16,1 0 16,-1 0-1,1 0-15,-1 0 16,0 0-16,1 0 16,-1 0-16,1 0 15,-1 0-15,1 0 0,-1 0 16,1 0-16,-1 0 15,1 0-15,-1 0 16,1 0-16,-1 0 16,0 0-16,1 0 15,-1 0-15,1 0 0,-1 0 16,1 0-16,-1 0 16,1 0-16,26 0 15,-27 0-15,0 0 0,1 0 16,-1 0-16,27 0 15,-26 0-15,-1 0 16,1 0-16,26 0 16,-27 0-16,1 0 0,-1 0 15,0 0-15,1 0 16,-1 0-16,1 0 16,-1 0-16,1 0 15,-1 0-15,1 0 16,-1 0-16,1 0 15,-1 0-15,0 0 0,1 0 16,-1 0-16,1 0 16,-1 0-16,1 0 15,-1 0-15,1 0 0,-1 0 16,1 0 0,-1 0-16,1 0 15,-1 0-15,0 0 16,1 0-1,-1 0 1,1 0 0,-1 0-1,1 0-15,-1 0 16,1 0-16,-1 0 16,1 0-16,-1 0 15,0 0-15,1 0 16,-1 0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55:44.5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302 1401 0,'52'0'94,"-25"0"-79,26 0-15,0 0 0,-27 0 16,1 0-16,26 0 0,-1 0 0,1 0 0,53 0 16,-79 0-16,26 0 0,0 27 15,-1-27-15,1 0 0,0 0 0,0 0 16,0 0-16,0 0 0,0 0 0,0 0 15,0 0-15,-27 0 0,1 0 0,26 0 16,-27 0-16,1 0 0,-1 0 0,0 0 16,1 0-16,-1 0 0,27 0 15,-26-27-15,-1 27 0,1 0 16,-27-26-16,26 26 0,-26-27 0,27 1 16,-1 26-16,0 0 0,-26-26 15,27 26-15,-27-27 0,26 27 0,-26-26 16,0-1-16,0 1 0,0-1 15,0 1-15,0-1 16,0 1-16,0-1 0,0 1 16,0-1-16,0 1 15,0 0-15,0-1 0,0 1 0,0-27 16,0 26-16,0 1 16,0-1-16,0 1 0,0-1 15,0 1-15,0 0 0,-26-1 16,26 1-16,-27-1 0,27 1 15,-26-27-15,0 53 16,-1-53-16,1 26 0,26 1 16,0-1-16,0 1 0,-27 26 15,27-26-15,-26 26 0,-1-27 0,1 1 16,-27-1-16,53 1 0,-27 26 16,27-27-16,-26 1 0,0 26 15,-1 0-15,1-27 0,-1 1 0,1 26 16,-1-27-1,1 1 1,-1 26 0,1 0-1,-1-26-15,1 26 16,-1 0-16,1 0 16,0 0-16,-1 0 0,1 0 0,-1 0 15,-26 0-15,27 0 0,-27 0 16,26 0-16,1 0 0,0 0 15,-1 0-15,1 0 16,-1 0-16,1 0 16,-1 0 15,1 0-15,-1 0-16,1 0 0,-1 0 15,1 0-15,-1 0 16,1 0-16,0 0 0,-1 0 0,1 0 15,-1 26-15,1-26 0,26 26 16,-27 1-16,1-27 0,-1 26 0,1-26 16,-1 27-16,1-1 0,26 1 0,-26-1 15,-1 1-15,1-1 0,-1-26 16,27 27-16,-26-1 0,26 0 0,-27 1 16,1-1-16,-1-26 15,1 27-15,26-1 0,-27 1 0,27-1 16,0 1-16,0-1 0,0 1 15,-26 26-15,26-27 0,-27 0 16,27 1-16,0-1 0,0 1 16,0-1-16,0 27 15,0-26-15,0-1 0,0 1 0,0-1 16,0 0-16,0 1 0,0-1 16,0 1-16,0-1 0,0 1 15,0-1 1,27 1-16,-1-1 0,1 1 15,-1-1-15,1-26 16,-27 27-16,26-1 0,1 0 16,-1 1-16,1-1 15,-1-26-15,1 27 0,-1-27 16,0 26-16,1-26 0,-1 0 16,1 0-16,-1 0 0,1 27 0,-1-1 15,27-26-15,-26 27 0,25-27 0,-25 0 16,-1 0-16,1 26 0,26-26 0,-27 0 15,27 27-15,-26-1 0,-1-26 0,27 0 16,0 26-16,0-26 0,-27 0 0,27 0 16,-26 0-16,26 0 0,-27 0 15,0 0-15,27 0 0,-26 0 16,-1 0-16,27 0 0,-26 0 16,-1 0-16,1-26 0,-1 0 15,1-27-15,-1 0 0,0 0 0,1 26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2:58:21.3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0,'79'0'156,"0"0"-156,54 0 0,-28 0 16,1 0-16,-26 0 0,25 0 0,-25 0 16,52 0-16,-53 0 0,1 0 15,26 0-15,-27 0 0,-26 0 0,0 0 16,0 0-16,-27 0 0,80 0 0,-79 0 15,-1 0-15,27 0 0,-27 0 0,27 0 16,-26 0-16,-1 0 0,1 0 16,-1 0-16,1 0 0,-1 0 0,1 0 15,-1 0-15,0 0 0,1 0 16,-1 0-16,1 0 0,-1 0 16,1 0-16,-1 0 15,1 0-15,-1 0 0,1 0 0,-1 0 16,0 0-16,1 0 0,26 0 15,-27 0-15,27 0 0,-26 0 16,-1 0-16,1 0 0,26 0 0,-1 0 16,1 0-16,-26 0 0,26 0 0,-27 0 15,1 0-15,26 0 0,-1 0 0,-25 0 16,26 0-16,-27 0 0,1 0 0,26 0 16,0 0-16,0 0 0,-27 0 0,27 0 15,-27 0-15,1 0 0,-1 0 0,27 0 16,-26 0-16,26 0 0,-27 0 0,0 0 15,1 0-15,26 0 0,-27 0 0,27 0 16,-26 0-16,-1 0 0,27 0 16,-26 0-16,-1 0 0,0 0 0,1 0 15,-1 0-15,1 0 16,26 0-16,-27 0 0,1 0 16,-1 0-16,1 0 0,25 0 15,-25 0-15,-1 0 0,1 0 0,-1 0 16,1 0-16,-1 0 0,1 0 15,-1 0-15,1 0 0,-1 0 16,1 0-16,-1 0 16,0 0-16,1 0 15,-1 0-15,1 0 16,-1 0 0,1 0-16,-1 0 15,1 0-15,-1 0 16,1 0-16,-1 0 15,0 0-15,1 0 0,-1 0 0,1 0 16,-1 0-16,1 0 16,-1 0-16,1 0 15,-1 0-15,1 0 16,-1 0-16,1 0 16,-1 0-16,0 0 0,1 0 15,-1 0 1,1 0 46,-1 0-62,1 0 16,-1 0 0,1 0-16,-1 0 15,1 0 1,-1 0-16,0 0 15,1 0 32,-1 0-31,1 0 31,-1 0-32,1 0 1</inkml:trace>
  <inkml:trace contextRef="#ctx0" brushRef="#br0" timeOffset="2344">16271 6192 0,'27'0'141,"26"0"-141,-27 0 0,1 0 15,26 0-15,-27 0 0,1 0 0,-1 0 16,0 0-16,1 0 0,-1 0 0,27 0 16,-26 0-16,-1 0 0,1 0 15,-1 0-15,1 0 16,-1 0-16,0 0 15,27 0-15,-26 0 0,-1 0 16,1 0-16,-1 0 16,1 0-16,-1 0 0,1 0 15,-1 0-15,1 0 16,-1 0 0,0 0-16,1 0 15,-1 0-15,1 0 16,-1 0-16,1 0 47,-1 0-47,1 0 15,-1 0 1,1 0 0,-1 0-1</inkml:trace>
  <inkml:trace contextRef="#ctx0" brushRef="#br0" timeOffset="5973">16430 6536 0,'27'26'47,"-27"27"-16,-27-26-15,1-1-16,-1 0 0,1 1 15,-1-1-15,-26 1 0,0-1 16,-26-26-16,0 27 0,-27-1 0,27 1 15,-1-27-15,27 26 0,-26-26 0,-27 27 16,27-27-16,-1 26 0,1-26 16,-27 53-16,27-53 0,-1 0 0,1 0 0,-27 26 15,53 1-15,-26-27 0,-1 26 0,28-26 16,-28 0-16,27 0 0,-26 27 16,26-27-16,0 0 0,-53 26 0,53-26 15,-26 27-15,26-27 0,0 0 0,-26 0 16,26 26-16,0-26 0,0 0 0,-26 27 15,26-27-15,0 26 0,26-26 0,-26 0 16,0 0-16,1 0 0,25 0 0,1 0 16,-27 0-16,0 0 0,0 0 0,-27 0 15,28 0-15,-1 0 0,0 27 0,0-27 16,0 0-16,-26 0 0,26 0 0,0 0 16,0 0-16,0 0 0,0 0 15,0 0-15,0 0 0,27 0 0,-27 0 16,0 0-16,0 0 0,0 0 0,0 0 15,0 0-15,0 0 0,0 0 0,0 0 16,0 0-16,1 0 0,25 0 0,1 0 16,-27 0-16,0 0 0,0 0 0,0 0 15,27-27-15,-27 27 0,26-26 0,1 26 16,-27-27-16,-27 1 0,27-27 0,1 26 16,-1 1-16,-27-1 0,27-26 0,0 27 15,-52-27-15,52 0 0,-27 27 0,1-54 16,26 54-16,-53-27 0,53 27 0,-26-27 15,26 0-15,0 0 0,0 26 16,-26-52-16,26 26 0,-27 27 0,28-27 16,-54 0-16,53 0 0,0 0 0,0-26 15,0 26-15,-26 0 0,-1 0 0,27 0 16,0 0-16,1 26 0,-1-25 0,0-1 16,26 0-16,-26 26 0,0-26 0,1 27 15,-28-27-15,54 0 0,-27 27 0,53-1 16,-53-26-16,26 27 0,1 26 0,-27-53 15,27 26-15,-1-26 0,-26 27 0,27-27 16,-1 0-16,1 27 0,-27-27 16,26 0-16,1 26 0,26-25 0,-26-1 0,-54 26 15,54-26-15,-27 0 0,26 0 16,-26 0-16,27 1 0,-27-1 0,0-53 16,0 53-16,-26 0 0,52 0 0,-26 0 15,27-53-15,-27 53 0,27 0 0,-27 1 16,26-1-16,-26 0 0,27 0 0,-27 0 15,26 0-15,-52 0 0,26-26 0,27 79 16,-1-53-16,1 26 0,-1-26 0,1 27 16,-1-1-16,1-25 0,-27-1 0,27 26 15,-1 27-15,-26-26 0,53-1 0,-26 1 16,-1-1-16,1 1 0,-1-1 0,1 1 16,-1 26-16,27-26 15,-26-1-15,0 27 0,-1-26 0,1-1 16,-1 1-16,1 26 15,-1-27-15,1 1 0,-1 26 16,1-27-16,-1 1 0,1-1 16,26 1-16,-26 26 0,-1 0 0,1-27 15,-27 1-15,26 0 0,1-1 0,26 1 16,-53-1-16,26 1 0,-26-1 0,27 27 16,0-26-16,-27-1 0,53 1 0,-27-1 15,1 27-15,-27-26 0,26 0 0,1-1 16,-1 27-16,27-26 15,-52-1-15,25 1 0,1 26 16,-1-27-16,1 1 0,-1-1 16,1 27-16,-1-26 0,1-1 15,-1 1 1,1-1-16,-1 1 16,27 0-16,-26 26 15,0-27-15,-1 1 16,1-1-16,-1 1 0,1-1 15,26 1-15,-27 26 0,27-27 16,-26 1-16,-1-1 16,1 1-16,26 0 0,-27-1 15,1 1-15,26-1 0,-26 1 16,26-1-16,-27 1 0,1 26 16,26-27-16,-27 1 0,27-1 0,-26 1 15,26-1-15,-27 1 0,1 0 16,-1-1-16,27 1 0,-26-27 15,-1 26-15,1 1 0,-1 26 0,27-27 16,0 1-16,-26-1 0,0 1 0,-1 0 16,1-1-16,-1 27 0,1-26 15,26-1-15,0 1 0,-27-1 0,27 1 16,-26-1-16,-1 27 0,27-26 0,-26-1 16,-1 1-16,27-1 15,0 1-15,-26 0 16,0-1-16,-1 1 15,1-1 1,-1 1 0,27-1-16,0 1 15,-26 26-15,26-27 172,0 1-156,-27-1 15,1 1 0,-1 0 16,1 26 156,-1 0-203,1 0 16,-1 0 281,1 0-282,0 0-15,-1-27 0,27 1 32,-26 26-32,26-27 0,-27 27 15,27-26 1,-26-1 234,-1 1-250,1 26 16,-1-27-16,1 27 15,-1-26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4:21:03.2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0,'27'27'109,"26"-27"-109,0 0 16,0 0-16,0 0 0,-1 0 0,28 0 15,-27 0-15,26 0 0,-26 0 0,0 0 16,26 0-16,-26 0 0,0 0 0,0 0 15,0 0-15,0 0 0,-27 0 0,27 0 16,0 0-16,0 0 0,-26 0 16,26 0-16,-27 0 0,27 0 0,0 0 15,0 0-15,-27 0 16,27 0-16,0 0 0,-27 0 0,1 0 16,26 0-16,-27 0 0,1 0 0,26 0 15,-27 0-15,1 0 0,-1 0 16,1 0-16,-1 0 0,0 0 0,1 0 15,-1 0-15,1 0 0,-1 0 0,1 0 16,-1 0-16,1 0 0,26 0 16,-27 0-16,0 0 0,1 26 15,-1-26-15,27 0 0,0 26 16,-26-26-16,-1 27 0,1-27 16,26 0-16,-27 0 0,0 0 15,1 0-15,-1 0 0,27 0 16,-26 0-16,-1 0 0,1 0 31,-1 0-31,1 0 0,-1 0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4:22:28.1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29 123 0,'-26'0'16,"26"27"0,26-27 15,27 0-15,0 0-16,26 0 0,-26 0 15,0 0-15,26 0 0,-26 0 0,53 0 16,-79 0-16,78 0 0,-52 0 15,-26 0-15,79 0 0,-53 0 0,0 0 16,-27 0-16,80 0 0,-53 0 0,0 0 16,0 0-16,-1 0 0,1 0 15,0 0-15,-26 0 0,26 0 0,0 0 16,-27 0-16,1 0 0,-1 0 16,27 0-16,-27 0 0,27 0 15,-26 0-15,26 0 0,-27 0 0,1 0 16,-1 0-16,0 0 0,1 0 15,26 0-15,-27 0 0,1 0 16,-1 0-16,1 0 0,-1 0 16,1 0-16,-1 0 15,1 0-15,-1 0 16,0 0-16,1 0 0,-1 0 16,1 0-16,-1 0 15,1 0-15,-1 0 16,1 0-16,-1 0 15,1 0-15,-1 0 16,0 0 0,1 0-16,-1 0 15,1 0-15,-1 0 0,1 0 16,-1 0 0,1 0-16,-1 0 0,1 0 0,-1 0 15,1 0-15,-1 0 16,0 0-16,27 0 0,-26 0 15,-1 0-15,1 0 0,-1 0 16,1 0-16,-1 0 0,1 0 16,-1 0-16,0 0 0,27 0 0,-26 0 15,-1 0-15,1 0 0,-1 0 16,1 0-16,-1 0 0,1 26 0,-1-26 16,-26 27-16,27-27 0,-1 0 31,0 0-31,1 0 203,-1 0-203,1 0 0,-1 0 16,1 0-16,26 0 0,-27 0 0,1 0 15,-1 0-15,0 0 0,1 0 16,-1 0-16,1 0 15,-1 0 32,1 0-47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4:22:31.3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48 0,'26'0'94,"27"0"-94,27 0 0,26 0 15,-1 0-15,-25 0 0,52 0 0,-53 0 0,27 0 16,0 0-16,-27 0 0,27 0 16,-26 0-16,52 0 0,-26 0 0,0 0 15,-1 0-15,28 0 0,26 0 0,-54 0 16,28 27-16,-54-1 0,0-26 0,27 27 16,0-27-16,-27 0 0,1 0 0,26 26 15,-27 1-15,0-27 0,-26 26 0,27-26 16,-27 0-16,0 0 0,-1 0 0,-25 0 15,26 27-15,-27-27 0,1 0 0,-1 0 16,1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7:50:42.8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0,'26'0'32,"0"0"-32,1 0 15,26 0-15,0 0 0,0 0 0,0 0 16,0 0-16,-1 0 0,28 0 16,-27 0-16,0 0 0,26 0 0,0 27 0,54-27 15,-54 0-15,0 0 16,27 0-16,-26 0 0,-1 0 0,0 0 0,54 0 15,-54 0-15,27 0 0,53 0 0,-27 0 0,-26 0 16,53 0-16,-54 0 0,-25 0 16,26 0-16,-27 0 0,53 0 0,-52 0 0,-27 0 15,26 0-15,-26 0 16,0 0-16,26 0 0,0 0 0,27 0 0,-53 0 16,0 0-16,-26 0 0,26 0 15,-1 0-15,1 0 0,0 0 0,-26 0 0,26 0 16,-27 0-16,27 0 15,-27 0-15,1 0 0,-1 0 0,27 0 16,-26 0-16,-1 0 0,1 0 0,-1 0 16,1 0-16,-1 0 15,1 0-15,-1 0 0,0 0 16,1 0 0,-1 0-16,1 0 0,-1 0 15,1 0 1,-1 0-1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4:22:39.1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0,'27'0'93,"-1"0"-93,1 0 16,-1 0-16,0 0 16,1 0-16,-1 0 0,1 0 0,-1 0 15,27 0-15,0 0 16,-26 0-16,26 0 0,-1 0 0,-25 0 16,26 0-16,26 0 15,-26 0-15,-26 0 0,-1 0 16,27 0-16,-27 0 0,27 0 15,-26 0-15,26 0 0,-27 0 0,27 0 16,-26 0-16,-1 0 0,27 0 16,0 0-1,-27 0-15,1 0 16,-1 0-16,27 0 16,-26 0-16,-1 0 15,0 0-15,1 0 16,-1 0-16,1 0 15,-1 0-15,1 0 16,-1 0-16,1 0 16,-1 0-1,1 0-15,-1 0 16,1 0 0,-1 0-16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4:39:30.6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0,'27'0'94,"-1"0"-63,1 0-31,-1 0 0,0 0 16,1 0-16,-1 0 0,1 0 16,52 0-16,-26 0 0,-26 0 15,52 0-15,-26 0 0,26 0 16,-26 0-16,-26 0 0,-1 0 16,53 0-16,-52 0 0,-1 0 15,27 0-15,-26 0 0,-1 0 16,54 0-16,-54 0 0,1 0 15,25 0-15,-25 0 0,26 0 16,0 0-16,0 0 16,-27 0-16,27 0 15,-27 0-15,27 0 16,0 0-16,0 0 16,-26 0-16,-1 0 0,1 0 15,-1 0 1,1 0-16,-1 0 0,0 0 15,1 0-15,-1 0 16,1 0-16,-1 0 0,1 0 16,-1 0-16,1 0 15,-1 0-15,1 0 0,-27 27 16,26-27-16,0 0 0,1 0 16,-1 0-16,1 0 0,-1 0 15,1 0-15,-1 0 16,1 0-16,-1 0 0,27 0 15,-26 0-15,-1 0 16,0 0-16,1 0 0,-1 0 16,1 0-16,-1 0 15,1 0-15,-1 0 0,1 0 0,-1 0 16,1 0-16,-1 0 0,0 0 16,1 0-16,-1 0 15,1 0 1,-1 0-16,1 0 15,-1 0-15,1 0 0,-1 0 16,1 0-16,-1 0 16,1 0-16,-1 0 0,0 0 15,1 0-15,-1 0 0,1 0 16,-1 0-16,27 0 0,-26 0 16,-1 0-16,1 0 0,25 0 15,-25 0-15,-1 0 16,1 0-1,-1 0-15,1 26 0,-1-26 16,1 0 0,-1 0-16,1 0 15,-1 0-15,1 0 16,-1 0 0,0 27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4:39:34.8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0,'26'0'188,"1"0"-188,79 0 16,-80 0-16,0 0 15,54 0-15,-27 0 0,-27 0 16,54 0-16,-1 0 0,0 0 15,-52 0-15,26 0 16,0 0-16,0 0 16,-1 0-16,-25 0 0,26 0 15,-27 0 1,27 0-16,0 0 0,0 0 16,0 0-16,0 0 0,-27 0 15,27 0-15,0 0 16,-26 0-16,52 0 0,-53 0 0,1 0 15,26 0-15,0 0 16,-27 0-16,27 0 0,-26 0 16,25 0-16,28 0 0,-27 0 15,0 0-15,-27 0 16,1 0-16,26 0 0,-27 0 16,27 0-16,26 0 0,-52 0 15,52 0-15,-52 0 16,25 0-16,1 0 0,0 0 15,-26 0-15,-1 0 0,27 0 0,-26 0 16,-1 0-16,27 0 0,-27 0 16,54 0-16,-54 0 15,1 0-15,-1 0 0,27 0 0,-26 0 16,-1 0-16,27 0 0,26 0 16,-52 0-16,79 0 0,-80 0 15,27 0-15,0 0 16,-27 0-16,1 0 0,26 0 0,-27 0 15,1 0-15,26 0 0,-27 0 16,0 0-16,27 0 0,-26 0 16,-1 0-1,1 0-15,-1 0 0,27 0 16,-26 0-16,-1 0 0,1 0 16,-1 0-16,0 0 0,1 0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4:42:21.8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0,'52'0'188,"1"0"-188,0 0 0,27 0 16,-27 0-16,132 0 15,-106 0-15,106 0 0,-132 0 16,27 0-16,78 0 0,-52 0 15,27 0-15,-81 0 16,-25 0-16,79 0 0,-53 0 0,0 0 16,0 0-16,-1 0 0,54 0 15,-53 0-15,0 0 0,-26 0 16,-1 0-16,53 0 0,27 0 16,-26 0-16,-54 0 15,27 0-15,-27 0 0,27 0 16,-26 0-16,26 0 0,-27 0 15,1 0-15,-1 0 0,1 0 0,-1 0 16,0 0-16,1 0 0,-1 0 0,1 0 16,-1 0-16,27 0 0,-26 0 15,-1 0-15,1 0 0,-1 0 0,27 0 16,-27 0-16,1 0 0,-1 0 16,1 0-16,-1 0 0,1 0 15,-1 0-15,1 0 0,-1 0 16,1 0-16,-1 0 0,27 0 0,-27 0 15,1 0-15,-1 0 16,27 0-16,-26 0 0,-1 0 0,1 0 16,26 0-16,-27 0 0,0 0 15,1 0-15,-1 0 0,1 0 16,-1 0-16,1 0 0,-1 0 16,1 0-16,-1 0 15,1 0-15,25 0 0,-25 0 0,-1 0 16,1 0-16,-1 0 0,1 0 15,-1 0-15,27 0 0,-26 0 0,-1 0 16,1 0-16,-1 0 0,0 0 0,1 0 16,-1 0-16,1 0 0,-1 0 15,1 0-15,-1 0 0,1 0 16,-1 0-16,1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14:31:45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0,'26'0'62,"1"0"-46,-1 0-1,1 0-15,-1 0 16,1 0-16,-1 0 16,1 0-16,-1 0 15,1 0-15,-1 0 0,0 0 16,1 0-16,-1 0 0,1 0 15,-1 0-15,1 0 0,-1 0 16,1 0-16,-1 0 0,1 0 16,-1 0-16,27 0 0,0 0 0,-27 0 15,1 0-15,26 0 0,-27 0 16,1 0-16,-1 0 0,27 0 0,-27 0 16,27 0-16,0 0 0,-26 0 15,26 0-15,0 0 0,-27 0 0,53 0 16,-52 0-16,-1 0 0,1 0 0,26 0 15,-27 0-15,1 0 0,-1 0 0,1 0 16,25 0-16,-25 0 0,-1 0 0,1 0 16,-1 0-16,1 0 0,-1 0 0,27 0 15,-26 0-15,25 0 0,-25 0 0,-1 0 16,1 0-16,26 0 0,-27 0 16,1 0-16,26 0 0,-27 0 15,1 0-15,25 0 0,-25 0 0,-1 0 16,1 0-16,-1 0 15,1 0-15,-1 0 16,1 0-16,-1 0 0,1 0 16,-1 0-1,0 0-15,1 0 16,-1 0-16,1 0 16,-1 0-16,27 0 15,-26 0-15,-1 0 16,1 0-16,-1 0 0,1 0 0,25 0 15,-25 0-15,-1 0 0,27 0 0,-26 0 16,26 0-16,-27 0 16,27 0-16,-27 0 0,1 0 0,-1 0 15,1 0-15,-1 0 0,1 0 0,26 0 16,0 0-16,-27 0 0,1 0 16,-1 0-16,27 0 0,-27 0 0,27 0 15,-26 0-15,26 0 0,-27 0 16,27 0-16,0 0 0,-27 0 15,27 0-15,-26 0 0,26 0 0,-27 0 16,27 0-16,-26 0 0,25 0 16,-25 0-16,-1 0 0,1 0 15,-1 0-15,1 0 0,26 0 0,-27 0 16,1 0-16,25 0 16,-25 0-16,-1 0 0,1 0 0,26 0 15,-27 0-15,1 0 0,-1 0 16,1 0-16,-1 0 0,1 0 15,-1 0-15,0 0 0,1 0 0,-1 0 16,1 0-16,-1 0 0,1 0 16,-1 0-16,1 0 0,-1 0 15,1 0-15,-1 0 0,0 0 16,1 0-16,-1 0 0,1 0 0,26 0 16,-27 0-16,27 0 15,-26 0-15,26 0 0,-1 0 0,1 0 16,0 0-16,0 0 0,-26 0 15,26 0-15,-27 0 0,0 0 0,1 0 16,26 0-16,-27 0 0,27 0 0,-26 0 16,-1 0-16,27 0 0,0 0 0,-27 0 15,27 0-15,0 0 0,-26 0 0,-1 0 16,27 0-16,0 0 0,-27 0 0,27 0 16,0 0-16,-26 0 0,26 0 0,-27 0 15,27 0-15,-26 0 0,25 0 0,1 0 16,0 0-16,0 0 0,-26 0 0,-1 0 15,1 0-15,25 0 0,1 0 0,-26 0 16,26 0-16,-27 0 0,1 0 16,-1 0-16,27 0 0,0 0 0,-27 0 15,27 0-15,-26 0 0,26 0 16,-27 0-16,1 0 0,-1 0 0,1 0 16,-1 0-16,0 0 0,1 0 15,-1 0-15,1 0 16,-1 0-16,1 0 15,-1 0-15,1 0 0,-1 0 16,1 0-16,-1 0 0,1 0 16,-1 0-16,0 0 0,1 0 15,-1 0-15,1 0 0,-1 0 16,1 0-16,26 0 0,-27 0 16,27 0-16,-27 0 0,1 0 15,-1 0-15,1 0 0,-1 0 0,1 0 16,-1 0-16,1 0 15,-1 0-15,1 0 0,-1 0 16,1 0 0,-1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7:50:48.4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0,'27'0'78,"26"0"-78,0 0 16,0 0-16,-27 0 16,27 0-16,-27 0 0,1 0 0,-1 0 0,27 0 15,-26 0-15,-1 0 0,27 0 16,0 0-16,0 0 0,0 0 0,0 0 15,0 0-15,0 0 0,0 0 0,26 0 0,-26 0 16,0 0-16,0 0 16,0 0-16,26 0 0,-26 0 0,0 0 0,0 0 15,-27 0-15,27 0 0,0 0 16,0 0-16,0 0 0,0 0 0,0 0 0,-27 0 16,27 0-16,0 0 15,-27 0-15,27 0 0,0 0 0,-26 0 0,26 0 16,0 0-16,-1 0 0,1 0 0,0 0 0,-26 0 15,-1 0-15,1 0 0,26 0 16,-27 0-16,27 0 0,-27 0 0,1 0 0,-1 0 16,27 0-16,0 0 15,-26 0-15,26 0 0,-1 0 0,-25 0 16,-1 0-16,27 0 0,0 0 16,-26 0-16,-1 0 0,27 0 0,-26 0 15,25 0-15,-25 0 0,-1 0 16,1 0-16,-1 0 0,1 0 0,26 0 0,-27 0 15,27 0-15,-27 0 0,1 0 0,-1 0 16,1 0-16,-1 0 0,1 0 16,-1 0-16,1 0 0,-1 0 15,1 0-15,-1 0 16,1 0-16,-1 0 0,0 0 16,1 0-16,-1 0 15,1 0-15,-1 0 0,1 0 16,-1 0-16,1 0 15,-1 0-15,1 0 0,-1 0 0,0 0 16,1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7:54:05.0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0,'27'0'94,"-1"0"-63,1 0-31,-1 0 0,0 0 16,1 0-16,-1 0 0,1 0 0,26 0 15,-27 0-15,1 0 0,-1 0 0,1 0 0,26 0 16,-27 0-16,27 0 0,-27 0 16,1 0-16,-1 0 0,1 0 0,-1 0 0,1 0 15,-1 0-15,1 0 16,25 0-16,-25 0 0,-1 0 0,27 0 16,-26 0-16,-1 0 0,1 0 15,-1 0-15,27 0 0,-26 0 0,25 0 0,1 0 16,0 0-16,-26 0 0,26 0 0,0 0 15,-27 0-15,0 0 16,1 0-16,26 0 0,-27 0 0,1 0 16,-1 0-16,1 0 0,-1 0 15,1 0-15,-1 0 0,1 0 16,-1 0 0,0 0-16,1 0 15,-1 0 1,1 0-16,-1 0 15,1 0-15,-1 0 0,1 0 16,-1 0-16,1 0 16,-1 0-16,0 0 0,1 0 0,-1 0 15,1 0-15,-1 0 0,1 0 16,-1 0-16,1 0 0,-1 0 16,1 0-16,-1 0 15,1 0-15,-1 0 0,0 0 16,1 0-16,-1 0 0,1 0 15,-1 0-15,1 0 0,-1 0 16,1 0-16,-1 0 0,1 0 31,-1 0-31,0 0 0,1 0 16,-1 0-16,1 0 16,-1 0-16,1 0 15,-1 0-15,1 0 16,-1 0-1,1 0-15,-1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6T07:54:07.9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0 167 0,'53'0'79,"-27"0"-64,54 0-15,-27 0 16,0 0-16,26 0 0,-26 0 0,0 0 0,0 0 15,0 0-15,26 0 0,-26 0 0,0 0 0,0 0 16,0 0-16,0 0 0,-27 0 16,27 0-16,-27 0 0,27 0 0,0 0 0,-26-27 15,26 27-15,0-26 16,-27 26-16,1 0 0,25 0 0,1-27 0,-26 27 16,-1 0-16,1 0 0,26 0 15,-27 0-15,27 0 0,0 0 0,0 0 0,0 0 16,0 0-16,0-26 15,0 26-15,-1-26 0,1 26 0,0 0 0,0 0 16,0 0-16,0 0 0,0 0 0,0 0 16,0 0-16,-27 0 0,1 0 15,-1 0-15,1 0 0,-1 0 0,1 0 16,-1 0-16,0 0 16,27 0-16,-26 0 0,-1 0 15,1 0-15,26 0 0,0 0 16,-27 0-16,27 0 0,0 0 0,0 0 15,0 0-15,0 0 0,0 0 16,-27 0-16,0 0 0,1 0 0,-1 0 16,27 0-16,-26 0 0,-1 0 0,27 0 0,-26 0 15,25 0-15,-25 0 16,26 0-16,-27 0 0,1 0 0,-1 0 16,1 0-16,-1 0 15,27 0-15,-26 0 0,-1 0 0,0 0 16,1 0-16,-1 0 15,27 0-15,0 0 0,-26 0 0,-1 0 16,1 0-16,-1 0 0,0 0 0,1 0 0,-1 0 16,27 0-16,-26 0 15,26 0-15,-27 0 0,27 0 0,-26 0 16,25 0-16,-25 0 0,26 0 16,0 0-16,-27 0 0,27 0 0,-26 0 15,25 0-15,1 0 16,0 0-16,-26 0 0,26 0 0,-27 0 15,1 0-15,26 0 0,-1 0 0,1 0 0,0 0 16,0 0-16,-26 0 0,52 0 16,-53 0-16,54 0 0,-27 26 0,0-26 0,26 26 15,-26-26-15,0 0 16,0 0-16,26 0 0,-26 0 0,0 0 0,26 0 16,-26 0-16,27 0 0,-27 0 15,26 0-15,-26 27 0,0-27 0,26 0 0,-26 0 16,0 0-16,0 0 0,0 0 0,0 0 0,-27 0 15,27 0-15,0 0 16,-26 0-16,25 0 0,1 0 0,-26 0 0,26 0 16,0 0-16,-27 0 0,27 0 15,-27 0-15,27 0 0,0 0 0,0 0 0,0 0 16,0 0-16,-26 0 16,25 0-16,1 0 0,0 0 0,0 0 0,-26 0 15,26 0-15,-27 0 0,27 0 16,0 0-16,0 0 0,-27 0 0,27 0 0,-26 0 15,-1 0-15,27 0 0,0 0 0,0 0 0,0 0 16,0 0-16,0 0 16,-1 0-16,1 0 0,-26 0 0,26 0 15,-27 0-15,27 0 0,-26 0 16,-1 0-16,1 0 0,-1 0 0,0 0 16,27 0-16,0 0 15,-26 0-15,-1 0 0,1 0 0,-1 0 16,1 0-16,-1 0 0,27 0 15,-27 0-15,27 0 0,0 0 0,0 0 0,0 0 16,-26 0-16,-1 0 0,27 0 0,-27 0 0,27 0 16,0 0-16,0 0 15,0 0-15,-27 0 0,1 0 0,-1 0 16,27 0-16,0 0 0,-26 0 0,26 0 16,0 0-16,-1 0 0,1 0 0,0 0 15,0 0-15,0 0 16,0 0-16,-27 0 0,1 0 0,26 0 0,0 0 15,0 0-15,0 0 0,0 0 0,-1 0 0,1 0 16,0 0-16,0 0 0,-26 0 16,-1 0-16,27 0 0,0 0 0,0 0 0,0 0 15,0 0-15,0 0 16,0 0-16,-1 0 0,1 0 0,-26 0 0,-1 0 16,27 0-16,0 0 0,-26 0 15,-1 0-15,27 0 0,-27 0 0,1 0 0,-1 0 16,27 0-16,-26 0 0,26 0 0,-27 0 0,27 0 15,-27 0 1,27 0-16,-26 0 0,26 0 0,-27 0 16,1 0-16,26 0 0,-27 0 15,27 0-15,0 0 16,-27 0-16,1 0 0,-1 0 0,1 0 16,-1 0-16,1 0 0,-1 0 0,1 0 15,-1 0-15,0 0 0,1 0 0,-1 0 16,1 0-16,-1 0 0,1 0 15,-1 0-15,1 0 0,-1 0 0,1 0 16,-1 0-16,0 0 16,1 0-16,-1 0 0,1 0 0,-1 0 15,1 0-15,-1 0 0,1 0 16,-1 0-16,1 0 0,-1 0 0,1 0 16,-1 0-16,0 0 15,1 0-15,-1 0 0,27 0 0,-26 0 16,-1 0-16,27 0 0,-26 0 0,-1 0 15,27 0-15,-27 0 0,1 0 16,26 0-16,0 0 16,-27 0-16,1 0 0,-1 0 0,1 0 15,-1 0-15,0 0 0,1 0 0,-1 0 0,27 0 16,-26 0-16,-1 0 16,1 0-16,-1 0 0,1 0 0,-1 0 0,0 0 15,1 0 1,-1 0-16,1 0 0,-1 0 0,1 0 15,-1 0 1,1 0-16,-1 0 16,1 0-16,-1 0 0,1 0 0,-1 0 0,0 0 15,27 0 1,-26 0-16,26 0 0,-27 0 0,1 0 16,-1 0-16,1 0 0,-1 0 15,0 0-15,1 0 110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63B96-D017-4463-ABED-EEC6C6D00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6C38A4-A1EA-4C0E-AFC9-119049E65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C74E16-9D42-4DB3-949F-1C4934C6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03EA7D-8D9D-4A68-A8E2-361483C3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0557F4-4A99-4BBC-8B76-2E0BCD90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10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7D3FE-1116-4287-8CA2-8EE3B226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8F99DB-FB5B-43DF-BA09-25DF57A65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FD3C27-E383-4672-9B68-FCD855ACE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397DAE-B177-4BB1-A598-76421DFE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F4E741-E79C-4811-9AF0-085BC0CE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86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CC5929-7343-4FA6-A6E5-BA7F1C831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A32806-514E-4D81-9B78-EC523D8D9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6CE9C1-4A59-4AE1-81DA-4BECA10D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B8A7AF-D0B1-4EDC-88A4-B6DCB4F4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44C8F-BC46-4013-A082-A725CF49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93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B2F99-CCFC-4314-8942-EB72EAB1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3E191-62E7-4FFD-83F2-DDCE7759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945B7-0332-40CC-BD6F-8F51F0383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FDB70-5D74-4CAF-9F35-A25AAC55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ADB15E-C777-465B-834F-03CFEC728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8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469E3-5547-464E-8E44-75490051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D38ABC-5CBB-4E58-85DF-0C359574F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B495A3-BFEE-4885-92AB-CF43A1D1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94DF12-EBF0-4811-91A5-E8F6310B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E3D45-295C-4224-9A8D-D8CB2D83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97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7065F-9F28-4EFA-A816-BDE006E3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8EF22B-6F95-40F3-8C80-5D1E2454C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267D3A-5F9A-45BE-8DE7-16D9EEFFA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D2AD5F-E01D-4315-8416-0DEAC68B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CC1994-8FEE-486A-9F5A-90C65DAF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726A18-4C1C-49CD-894E-E47C7B95A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52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8BF45-8545-4C65-B143-C1720CC2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5DD49C-A887-40CA-9321-765ED6C10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64F1B9-E2E8-43B4-9F50-D60ECBAF2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D5322F-DEF7-4E60-8558-E2E755019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ADAAC9-2031-4BC7-93AA-38E0A65BE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EAE6E1-D9AC-4031-8626-418E9B8C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69DB16-53A4-4996-98A4-630F66B1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151EDD-9CB1-4AB2-8B04-A2062785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77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D8646-8ED8-4228-AE96-E47188AA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F84D07-10CF-40EA-9F6A-6B064A21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997E65-FF95-4563-B0B8-90EEDB9D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FB6395-5D45-4784-B39C-2324562C5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37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AFFEE1-4B71-426F-974D-643141979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DA3386-7515-438A-9F1A-96EAC109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955DF-F24A-4963-9528-0D0B26C8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98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31458-5885-4D37-BCD8-F4323DA73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F085F5-7FF9-4FFE-B64A-AC3F8815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70EA43-0AC7-48B6-9CB4-679DDE56F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7D9C57-2914-4660-A7E1-7C736317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D186BB-3BA9-4831-ADD7-48B8BA5A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6733EB-340B-45FB-898F-30D33AD1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87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67394-AACA-4FEA-B42B-AA11AA00D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84B697-03AC-4610-803D-1646960D3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648479-9FC7-4C5D-8342-15E16F5DA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76EEA0-960C-4D41-B28C-4FE3AE42E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51EB3E-F23A-4996-B28D-DD06869E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ADA740-D00C-482A-AFAB-9531E043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87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AE982A-E2E1-46EC-A84B-1D5F9F2E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F4EFFA-4481-486F-BB26-62DD1D8C2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874085-AA41-4552-B715-32E49D4CE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109E7-9173-4F10-8B1A-430B22AFFF89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F6541-9035-437C-A007-7CC849322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AF4DC3-96DA-4D80-B5B3-A30ECA165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1EF4C-030B-42F7-9666-A1AC0131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433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7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12" Type="http://schemas.openxmlformats.org/officeDocument/2006/relationships/image" Target="../media/image27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26.emf"/><Relationship Id="rId4" Type="http://schemas.openxmlformats.org/officeDocument/2006/relationships/image" Target="../media/image23.emf"/><Relationship Id="rId9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customXml" Target="../ink/ink16.xml"/><Relationship Id="rId4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customXml" Target="../ink/ink21.xml"/><Relationship Id="rId4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customXml" Target="../ink/ink23.xml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emf"/><Relationship Id="rId5" Type="http://schemas.openxmlformats.org/officeDocument/2006/relationships/customXml" Target="../ink/ink27.xml"/><Relationship Id="rId4" Type="http://schemas.openxmlformats.org/officeDocument/2006/relationships/image" Target="../media/image58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customXml" Target="../ink/ink31.xml"/><Relationship Id="rId10" Type="http://schemas.openxmlformats.org/officeDocument/2006/relationships/image" Target="../media/image70.emf"/><Relationship Id="rId4" Type="http://schemas.openxmlformats.org/officeDocument/2006/relationships/image" Target="../media/image67.emf"/><Relationship Id="rId9" Type="http://schemas.openxmlformats.org/officeDocument/2006/relationships/customXml" Target="../ink/ink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5" Type="http://schemas.openxmlformats.org/officeDocument/2006/relationships/customXml" Target="../ink/ink35.xml"/><Relationship Id="rId4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80.emf"/><Relationship Id="rId3" Type="http://schemas.openxmlformats.org/officeDocument/2006/relationships/image" Target="../media/image75.png"/><Relationship Id="rId7" Type="http://schemas.openxmlformats.org/officeDocument/2006/relationships/image" Target="../media/image77.emf"/><Relationship Id="rId12" Type="http://schemas.openxmlformats.org/officeDocument/2006/relationships/customXml" Target="../ink/ink40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.xml"/><Relationship Id="rId11" Type="http://schemas.openxmlformats.org/officeDocument/2006/relationships/image" Target="../media/image79.emf"/><Relationship Id="rId5" Type="http://schemas.openxmlformats.org/officeDocument/2006/relationships/image" Target="../media/image76.emf"/><Relationship Id="rId15" Type="http://schemas.openxmlformats.org/officeDocument/2006/relationships/image" Target="../media/image81.emf"/><Relationship Id="rId10" Type="http://schemas.openxmlformats.org/officeDocument/2006/relationships/customXml" Target="../ink/ink39.xml"/><Relationship Id="rId4" Type="http://schemas.openxmlformats.org/officeDocument/2006/relationships/customXml" Target="../ink/ink36.xml"/><Relationship Id="rId9" Type="http://schemas.openxmlformats.org/officeDocument/2006/relationships/image" Target="../media/image78.emf"/><Relationship Id="rId14" Type="http://schemas.openxmlformats.org/officeDocument/2006/relationships/customXml" Target="../ink/ink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customXml" Target="../ink/ink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customXml" Target="../ink/ink43.xml"/><Relationship Id="rId4" Type="http://schemas.openxmlformats.org/officeDocument/2006/relationships/image" Target="../media/image8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emf"/><Relationship Id="rId5" Type="http://schemas.openxmlformats.org/officeDocument/2006/relationships/customXml" Target="../ink/ink45.xml"/><Relationship Id="rId4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emf"/><Relationship Id="rId5" Type="http://schemas.openxmlformats.org/officeDocument/2006/relationships/customXml" Target="../ink/ink48.xml"/><Relationship Id="rId4" Type="http://schemas.openxmlformats.org/officeDocument/2006/relationships/image" Target="../media/image9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customXml" Target="../ink/ink51.xml"/><Relationship Id="rId4" Type="http://schemas.openxmlformats.org/officeDocument/2006/relationships/image" Target="../media/image97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emf"/><Relationship Id="rId5" Type="http://schemas.openxmlformats.org/officeDocument/2006/relationships/customXml" Target="../ink/ink54.xml"/><Relationship Id="rId4" Type="http://schemas.openxmlformats.org/officeDocument/2006/relationships/image" Target="../media/image10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customXml" Target="../ink/ink58.xml"/><Relationship Id="rId7" Type="http://schemas.openxmlformats.org/officeDocument/2006/relationships/customXml" Target="../ink/ink60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emf"/><Relationship Id="rId5" Type="http://schemas.openxmlformats.org/officeDocument/2006/relationships/customXml" Target="../ink/ink59.xml"/><Relationship Id="rId4" Type="http://schemas.openxmlformats.org/officeDocument/2006/relationships/image" Target="../media/image112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12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emf"/><Relationship Id="rId11" Type="http://schemas.openxmlformats.org/officeDocument/2006/relationships/image" Target="../media/image121.png"/><Relationship Id="rId5" Type="http://schemas.openxmlformats.org/officeDocument/2006/relationships/customXml" Target="../ink/ink62.xml"/><Relationship Id="rId10" Type="http://schemas.openxmlformats.org/officeDocument/2006/relationships/image" Target="../media/image120.png"/><Relationship Id="rId4" Type="http://schemas.openxmlformats.org/officeDocument/2006/relationships/image" Target="../media/image116.emf"/><Relationship Id="rId9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42DF19-2CCA-4E9B-AC13-C1E8FBCE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746527"/>
            <a:ext cx="9685859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8E9F9B-B66D-48FD-BA6F-4A166943A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18" y="1580990"/>
            <a:ext cx="9723963" cy="36960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D4A290-4F2A-4C31-A6B1-ACEDB16CA99B}"/>
              </a:ext>
            </a:extLst>
          </p:cNvPr>
          <p:cNvSpPr txBox="1"/>
          <p:nvPr/>
        </p:nvSpPr>
        <p:spPr>
          <a:xfrm>
            <a:off x="1571625" y="381000"/>
            <a:ext cx="521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因此叫   哈希地址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C547172-9286-4AAC-93A5-BE81C5500C28}"/>
                  </a:ext>
                </a:extLst>
              </p14:cNvPr>
              <p14:cNvContentPartPr/>
              <p14:nvPr/>
            </p14:nvContentPartPr>
            <p14:xfrm>
              <a:off x="2552865" y="657375"/>
              <a:ext cx="2942280" cy="33170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C547172-9286-4AAC-93A5-BE81C5500C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4865" y="639375"/>
                <a:ext cx="2977920" cy="33526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F1D7B5A-D0C8-48EF-B7AF-C3796E6F6BF3}"/>
              </a:ext>
            </a:extLst>
          </p:cNvPr>
          <p:cNvSpPr txBox="1"/>
          <p:nvPr/>
        </p:nvSpPr>
        <p:spPr>
          <a:xfrm>
            <a:off x="1971675" y="5524500"/>
            <a:ext cx="701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前端的路由：哈希地址和组件中间的对应关系</a:t>
            </a:r>
          </a:p>
        </p:txBody>
      </p:sp>
    </p:spTree>
    <p:extLst>
      <p:ext uri="{BB962C8B-B14F-4D97-AF65-F5344CB8AC3E}">
        <p14:creationId xmlns:p14="http://schemas.microsoft.com/office/powerpoint/2010/main" val="117657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9E7690-754B-4395-89A2-8F11CB97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42" y="0"/>
            <a:ext cx="1027991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9481AFC-65D0-4515-B588-D226B0B84DBA}"/>
              </a:ext>
            </a:extLst>
          </p:cNvPr>
          <p:cNvSpPr txBox="1"/>
          <p:nvPr/>
        </p:nvSpPr>
        <p:spPr>
          <a:xfrm>
            <a:off x="4000500" y="6315075"/>
            <a:ext cx="61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前端路由：哈希地址和组件的对应关系</a:t>
            </a:r>
          </a:p>
        </p:txBody>
      </p:sp>
    </p:spTree>
    <p:extLst>
      <p:ext uri="{BB962C8B-B14F-4D97-AF65-F5344CB8AC3E}">
        <p14:creationId xmlns:p14="http://schemas.microsoft.com/office/powerpoint/2010/main" val="27817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8734B1-0682-4AB2-B6FC-148BEA71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23" y="0"/>
            <a:ext cx="10758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81982F-E54C-4E1A-AB99-CBE1462B0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0"/>
            <a:ext cx="106235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704F902-B712-473C-9C9F-AE38EF5F42B8}"/>
                  </a:ext>
                </a:extLst>
              </p14:cNvPr>
              <p14:cNvContentPartPr/>
              <p14:nvPr/>
            </p14:nvContentPartPr>
            <p14:xfrm>
              <a:off x="1485825" y="3390855"/>
              <a:ext cx="333432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704F902-B712-473C-9C9F-AE38EF5F42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7825" y="3372855"/>
                <a:ext cx="33699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D9C96DA-E901-4811-A13F-7887C44F2D50}"/>
              </a:ext>
            </a:extLst>
          </p:cNvPr>
          <p:cNvSpPr txBox="1"/>
          <p:nvPr/>
        </p:nvSpPr>
        <p:spPr>
          <a:xfrm>
            <a:off x="4820145" y="2905125"/>
            <a:ext cx="361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动态展示组件</a:t>
            </a:r>
          </a:p>
        </p:txBody>
      </p:sp>
    </p:spTree>
    <p:extLst>
      <p:ext uri="{BB962C8B-B14F-4D97-AF65-F5344CB8AC3E}">
        <p14:creationId xmlns:p14="http://schemas.microsoft.com/office/powerpoint/2010/main" val="84404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03DBC2-9016-4F29-8B4B-C848A0E10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0"/>
            <a:ext cx="80454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585081A-0091-45C5-A494-844787CE8C99}"/>
                  </a:ext>
                </a:extLst>
              </p14:cNvPr>
              <p14:cNvContentPartPr/>
              <p14:nvPr/>
            </p14:nvContentPartPr>
            <p14:xfrm>
              <a:off x="3572025" y="1876335"/>
              <a:ext cx="1571760" cy="25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585081A-0091-45C5-A494-844787CE8C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4025" y="1858335"/>
                <a:ext cx="16074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14873EB-2688-4633-A756-EC238E130541}"/>
                  </a:ext>
                </a:extLst>
              </p14:cNvPr>
              <p14:cNvContentPartPr/>
              <p14:nvPr/>
            </p14:nvContentPartPr>
            <p14:xfrm>
              <a:off x="3028785" y="6143775"/>
              <a:ext cx="14864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14873EB-2688-4633-A756-EC238E130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0785" y="6125775"/>
                <a:ext cx="15220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169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8F1AA5-F2EF-437D-A429-AD6B4952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275" y="0"/>
            <a:ext cx="67754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D87DDBD-FC00-4FFE-BD84-3B58E281196F}"/>
                  </a:ext>
                </a:extLst>
              </p14:cNvPr>
              <p14:cNvContentPartPr/>
              <p14:nvPr/>
            </p14:nvContentPartPr>
            <p14:xfrm>
              <a:off x="3543225" y="4067295"/>
              <a:ext cx="10576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D87DDBD-FC00-4FFE-BD84-3B58E28119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5225" y="4049295"/>
                <a:ext cx="1093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A3B546A-6AEF-4C63-8811-4E5E97ED4F4E}"/>
                  </a:ext>
                </a:extLst>
              </p14:cNvPr>
              <p14:cNvContentPartPr/>
              <p14:nvPr/>
            </p14:nvContentPartPr>
            <p14:xfrm>
              <a:off x="3686145" y="4302375"/>
              <a:ext cx="5401080" cy="60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A3B546A-6AEF-4C63-8811-4E5E97ED4F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8145" y="4284375"/>
                <a:ext cx="54367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55E5C38-11EA-44A4-B06F-728E986EC3DB}"/>
                  </a:ext>
                </a:extLst>
              </p14:cNvPr>
              <p14:cNvContentPartPr/>
              <p14:nvPr/>
            </p14:nvContentPartPr>
            <p14:xfrm>
              <a:off x="3590745" y="4600455"/>
              <a:ext cx="27626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55E5C38-11EA-44A4-B06F-728E986EC3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2745" y="4582455"/>
                <a:ext cx="2798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D78035A-F6CA-445F-A39E-5FFCA9F1126A}"/>
                  </a:ext>
                </a:extLst>
              </p14:cNvPr>
              <p14:cNvContentPartPr/>
              <p14:nvPr/>
            </p14:nvContentPartPr>
            <p14:xfrm>
              <a:off x="3848145" y="4943535"/>
              <a:ext cx="3029400" cy="745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D78035A-F6CA-445F-A39E-5FFCA9F112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0145" y="4925535"/>
                <a:ext cx="30650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041A4E5-0860-4BFE-932E-1A5C75AA2EE8}"/>
                  </a:ext>
                </a:extLst>
              </p14:cNvPr>
              <p14:cNvContentPartPr/>
              <p14:nvPr/>
            </p14:nvContentPartPr>
            <p14:xfrm>
              <a:off x="3438465" y="5210295"/>
              <a:ext cx="714960" cy="414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041A4E5-0860-4BFE-932E-1A5C75AA2EE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0465" y="5192295"/>
                <a:ext cx="75060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7875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96F582-7AB4-4EF0-93A5-75CD7D8D1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229" y="0"/>
            <a:ext cx="5683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4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82A009-A3E6-4401-A9B9-454D6C9D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45" y="0"/>
            <a:ext cx="702191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B674E23-0FA8-4162-8872-4A7C2B9F3138}"/>
                  </a:ext>
                </a:extLst>
              </p14:cNvPr>
              <p14:cNvContentPartPr/>
              <p14:nvPr/>
            </p14:nvContentPartPr>
            <p14:xfrm>
              <a:off x="6629505" y="4676775"/>
              <a:ext cx="1705320" cy="70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B674E23-0FA8-4162-8872-4A7C2B9F31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1505" y="4658775"/>
                <a:ext cx="1740960" cy="105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2BC72F6-8580-491C-A7AE-FFE2DE37174E}"/>
              </a:ext>
            </a:extLst>
          </p:cNvPr>
          <p:cNvSpPr txBox="1"/>
          <p:nvPr/>
        </p:nvSpPr>
        <p:spPr>
          <a:xfrm>
            <a:off x="5505449" y="5343525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拿到变化之后的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hash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的值</a:t>
            </a:r>
          </a:p>
        </p:txBody>
      </p:sp>
    </p:spTree>
    <p:extLst>
      <p:ext uri="{BB962C8B-B14F-4D97-AF65-F5344CB8AC3E}">
        <p14:creationId xmlns:p14="http://schemas.microsoft.com/office/powerpoint/2010/main" val="289735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98E135-C344-4E0E-8748-102FC73A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0"/>
            <a:ext cx="72517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062DCE4-6E26-43F4-84AD-A9B503A8324E}"/>
                  </a:ext>
                </a:extLst>
              </p14:cNvPr>
              <p14:cNvContentPartPr/>
              <p14:nvPr/>
            </p14:nvContentPartPr>
            <p14:xfrm>
              <a:off x="3505065" y="3600375"/>
              <a:ext cx="25819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062DCE4-6E26-43F4-84AD-A9B503A832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7065" y="3582375"/>
                <a:ext cx="26175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756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C14476-C60B-4F6E-B26B-04AC56DA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25"/>
            <a:ext cx="12192000" cy="61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2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21B88F-91F6-4825-8D09-B985DD08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01" y="761769"/>
            <a:ext cx="8039797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24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8A482C-EAA2-40A7-ABC7-0B5D1DC9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40" y="456942"/>
            <a:ext cx="9929720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3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C3195F-03A9-4BDF-9F37-F8E33F76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355" y="841786"/>
            <a:ext cx="5639289" cy="51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73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D8538C-CDED-442D-9A30-6D798E16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917992"/>
            <a:ext cx="8634208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AC7FFA-619A-48E6-B6CA-1E299ABF3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54" y="411218"/>
            <a:ext cx="8443692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7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41BD08-96FA-4C25-8554-987EF47F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DE7313-3184-4FD2-B1C2-BF9C64786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528" y="1430598"/>
            <a:ext cx="4534293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2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0CEB8D-6765-40E1-BEE3-F3DA9444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27" y="0"/>
            <a:ext cx="795554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F696ECA-62FA-4EA6-AAF1-4DCD6A988A34}"/>
                  </a:ext>
                </a:extLst>
              </p14:cNvPr>
              <p14:cNvContentPartPr/>
              <p14:nvPr/>
            </p14:nvContentPartPr>
            <p14:xfrm>
              <a:off x="2867145" y="5592255"/>
              <a:ext cx="1467000" cy="28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F696ECA-62FA-4EA6-AAF1-4DCD6A988A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9145" y="5574255"/>
                <a:ext cx="15026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7930DFE-DFEA-4AE3-9E97-E10ECCE711D1}"/>
                  </a:ext>
                </a:extLst>
              </p14:cNvPr>
              <p14:cNvContentPartPr/>
              <p14:nvPr/>
            </p14:nvContentPartPr>
            <p14:xfrm>
              <a:off x="2485905" y="1823055"/>
              <a:ext cx="3638880" cy="63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7930DFE-DFEA-4AE3-9E97-E10ECCE711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7905" y="1805055"/>
                <a:ext cx="36745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FC4963B-4457-4B8B-ADD5-F926E477E0BB}"/>
                  </a:ext>
                </a:extLst>
              </p14:cNvPr>
              <p14:cNvContentPartPr/>
              <p14:nvPr/>
            </p14:nvContentPartPr>
            <p14:xfrm>
              <a:off x="3013665" y="66255"/>
              <a:ext cx="1234440" cy="6159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FC4963B-4457-4B8B-ADD5-F926E477E0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5665" y="48255"/>
                <a:ext cx="1270080" cy="651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50D70B0-8219-418F-8D5C-804DA70B4CB1}"/>
              </a:ext>
            </a:extLst>
          </p:cNvPr>
          <p:cNvSpPr txBox="1"/>
          <p:nvPr/>
        </p:nvSpPr>
        <p:spPr>
          <a:xfrm>
            <a:off x="6124785" y="2962275"/>
            <a:ext cx="510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导入并挂载  路由实例</a:t>
            </a:r>
          </a:p>
        </p:txBody>
      </p:sp>
    </p:spTree>
    <p:extLst>
      <p:ext uri="{BB962C8B-B14F-4D97-AF65-F5344CB8AC3E}">
        <p14:creationId xmlns:p14="http://schemas.microsoft.com/office/powerpoint/2010/main" val="2388024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A1C06D-9C69-44F4-B3E8-BFACC531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43" y="1836282"/>
            <a:ext cx="8009314" cy="31854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CDE6AB8-A0A3-4606-B619-07CAED5DD338}"/>
                  </a:ext>
                </a:extLst>
              </p14:cNvPr>
              <p14:cNvContentPartPr/>
              <p14:nvPr/>
            </p14:nvContentPartPr>
            <p14:xfrm>
              <a:off x="2838345" y="3857775"/>
              <a:ext cx="1343520" cy="9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CDE6AB8-A0A3-4606-B619-07CAED5DD3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0345" y="3839775"/>
                <a:ext cx="1379160" cy="45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839CE67-26CC-4E78-8D3F-714186DEEDBC}"/>
              </a:ext>
            </a:extLst>
          </p:cNvPr>
          <p:cNvSpPr txBox="1"/>
          <p:nvPr/>
        </p:nvSpPr>
        <p:spPr>
          <a:xfrm>
            <a:off x="5010150" y="3619500"/>
            <a:ext cx="44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名字相同的情况下可以简写</a:t>
            </a:r>
          </a:p>
        </p:txBody>
      </p:sp>
    </p:spTree>
    <p:extLst>
      <p:ext uri="{BB962C8B-B14F-4D97-AF65-F5344CB8AC3E}">
        <p14:creationId xmlns:p14="http://schemas.microsoft.com/office/powerpoint/2010/main" val="4042372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FB57C2-962E-482B-BAE1-87D7C7DC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01" y="0"/>
            <a:ext cx="955699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CF4091A-70ED-4533-A5A5-25D58563E19F}"/>
                  </a:ext>
                </a:extLst>
              </p14:cNvPr>
              <p14:cNvContentPartPr/>
              <p14:nvPr/>
            </p14:nvContentPartPr>
            <p14:xfrm>
              <a:off x="1990545" y="1666815"/>
              <a:ext cx="7363440" cy="124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CF4091A-70ED-4533-A5A5-25D58563E1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2545" y="1648815"/>
                <a:ext cx="7399080" cy="160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B25778D-B3F4-4689-B3D9-980CB4170F8A}"/>
              </a:ext>
            </a:extLst>
          </p:cNvPr>
          <p:cNvSpPr txBox="1"/>
          <p:nvPr/>
        </p:nvSpPr>
        <p:spPr>
          <a:xfrm>
            <a:off x="4686300" y="3190875"/>
            <a:ext cx="59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勾选了创建路由后，路由都是自动生成的</a:t>
            </a:r>
          </a:p>
        </p:txBody>
      </p:sp>
    </p:spTree>
    <p:extLst>
      <p:ext uri="{BB962C8B-B14F-4D97-AF65-F5344CB8AC3E}">
        <p14:creationId xmlns:p14="http://schemas.microsoft.com/office/powerpoint/2010/main" val="3521317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AE8203-5B83-4413-B546-A4AD0F07C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1"/>
            <a:ext cx="12192000" cy="68341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F92ED0-37EB-4FFE-9CC9-3D299F7C03E2}"/>
              </a:ext>
            </a:extLst>
          </p:cNvPr>
          <p:cNvSpPr/>
          <p:nvPr/>
        </p:nvSpPr>
        <p:spPr>
          <a:xfrm>
            <a:off x="385142" y="11931"/>
            <a:ext cx="11421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路由模块</a:t>
            </a:r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----</a:t>
            </a:r>
            <a:r>
              <a:rPr lang="en-US" altLang="zh-CN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router</a:t>
            </a:r>
            <a:r>
              <a:rPr lang="zh-CN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文件中的</a:t>
            </a:r>
            <a:r>
              <a:rPr lang="en-US" altLang="zh-CN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index.js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C2CF1F2-8458-48E5-B491-79FB71E8ADDB}"/>
                  </a:ext>
                </a:extLst>
              </p14:cNvPr>
              <p14:cNvContentPartPr/>
              <p14:nvPr/>
            </p14:nvContentPartPr>
            <p14:xfrm>
              <a:off x="942945" y="4199775"/>
              <a:ext cx="1905480" cy="115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C2CF1F2-8458-48E5-B491-79FB71E8AD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945" y="4181775"/>
                <a:ext cx="1941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56E0E9E-ABA5-4E6B-B5C8-A57073688233}"/>
                  </a:ext>
                </a:extLst>
              </p14:cNvPr>
              <p14:cNvContentPartPr/>
              <p14:nvPr/>
            </p14:nvContentPartPr>
            <p14:xfrm>
              <a:off x="990465" y="3610815"/>
              <a:ext cx="5648760" cy="92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56E0E9E-ABA5-4E6B-B5C8-A570736882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465" y="3592815"/>
                <a:ext cx="5684400" cy="1278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8DC7C25-C8DE-455F-9DFE-AA35477F3F7D}"/>
              </a:ext>
            </a:extLst>
          </p:cNvPr>
          <p:cNvSpPr txBox="1"/>
          <p:nvPr/>
        </p:nvSpPr>
        <p:spPr>
          <a:xfrm>
            <a:off x="3486150" y="4199775"/>
            <a:ext cx="505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展示区域：相当于出口</a:t>
            </a:r>
          </a:p>
        </p:txBody>
      </p:sp>
    </p:spTree>
    <p:extLst>
      <p:ext uri="{BB962C8B-B14F-4D97-AF65-F5344CB8AC3E}">
        <p14:creationId xmlns:p14="http://schemas.microsoft.com/office/powerpoint/2010/main" val="330496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E7C73-35A1-4709-BAB7-51A4138D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764974-F900-4DCB-95FB-7632919491AC}"/>
                  </a:ext>
                </a:extLst>
              </p14:cNvPr>
              <p14:cNvContentPartPr/>
              <p14:nvPr/>
            </p14:nvContentPartPr>
            <p14:xfrm>
              <a:off x="828825" y="4914735"/>
              <a:ext cx="7527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764974-F900-4DCB-95FB-7632919491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825" y="4896735"/>
                <a:ext cx="788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F80EB3B-D7EA-4E04-B4BA-C16EAA487978}"/>
                  </a:ext>
                </a:extLst>
              </p14:cNvPr>
              <p14:cNvContentPartPr/>
              <p14:nvPr/>
            </p14:nvContentPartPr>
            <p14:xfrm>
              <a:off x="847545" y="4600455"/>
              <a:ext cx="51249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F80EB3B-D7EA-4E04-B4BA-C16EAA4879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9545" y="4582455"/>
                <a:ext cx="5160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7A9B688-EF69-427E-A2D5-5C511BD9543E}"/>
                  </a:ext>
                </a:extLst>
              </p14:cNvPr>
              <p14:cNvContentPartPr/>
              <p14:nvPr/>
            </p14:nvContentPartPr>
            <p14:xfrm>
              <a:off x="9991545" y="2419215"/>
              <a:ext cx="714960" cy="100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7A9B688-EF69-427E-A2D5-5C511BD954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73545" y="2401215"/>
                <a:ext cx="750600" cy="457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88AC201-DBA3-4632-9033-ABDC77BBB8EA}"/>
              </a:ext>
            </a:extLst>
          </p:cNvPr>
          <p:cNvSpPr txBox="1"/>
          <p:nvPr/>
        </p:nvSpPr>
        <p:spPr>
          <a:xfrm>
            <a:off x="4210050" y="293370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点击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链接，哈希地址发生改变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Router\index.js-----</a:t>
            </a:r>
            <a:r>
              <a:rPr lang="zh-CN" altLang="en-US" b="1" dirty="0">
                <a:solidFill>
                  <a:srgbClr val="FF0000"/>
                </a:solidFill>
              </a:rPr>
              <a:t>路由监听到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他就去</a:t>
            </a:r>
            <a:r>
              <a:rPr lang="en-US" altLang="zh-CN" b="1" dirty="0">
                <a:solidFill>
                  <a:srgbClr val="FF0000"/>
                </a:solidFill>
              </a:rPr>
              <a:t>router</a:t>
            </a:r>
            <a:r>
              <a:rPr lang="zh-CN" altLang="en-US" b="1" dirty="0">
                <a:solidFill>
                  <a:srgbClr val="FF0000"/>
                </a:solidFill>
              </a:rPr>
              <a:t>数组中进行匹配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匹配成功后展示相应的组件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2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E683A2-8A87-4B02-8DAD-5B5F1E53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60" y="1447628"/>
            <a:ext cx="6226080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64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6C4D31-051B-467F-ACFB-4EA813570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1826D4C-24A7-476C-966F-31D63208B10D}"/>
                  </a:ext>
                </a:extLst>
              </p14:cNvPr>
              <p14:cNvContentPartPr/>
              <p14:nvPr/>
            </p14:nvContentPartPr>
            <p14:xfrm>
              <a:off x="5143425" y="4067295"/>
              <a:ext cx="11624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1826D4C-24A7-476C-966F-31D63208B1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5425" y="4049295"/>
                <a:ext cx="11980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434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9F274A-A47E-4594-9719-E92430B4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196" y="0"/>
            <a:ext cx="702960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51EBCD9-586F-474A-82EE-C14E649B6873}"/>
                  </a:ext>
                </a:extLst>
              </p14:cNvPr>
              <p14:cNvContentPartPr/>
              <p14:nvPr/>
            </p14:nvContentPartPr>
            <p14:xfrm>
              <a:off x="3590745" y="1942935"/>
              <a:ext cx="6049080" cy="87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51EBCD9-586F-474A-82EE-C14E649B68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2745" y="1924935"/>
                <a:ext cx="60847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0EA128A-9D77-47B2-879E-07DD4EA71F16}"/>
                  </a:ext>
                </a:extLst>
              </p14:cNvPr>
              <p14:cNvContentPartPr/>
              <p14:nvPr/>
            </p14:nvContentPartPr>
            <p14:xfrm>
              <a:off x="3495705" y="2203215"/>
              <a:ext cx="2619720" cy="59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0EA128A-9D77-47B2-879E-07DD4EA71F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7705" y="2185215"/>
                <a:ext cx="26553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9B65E4E-DD9D-4A71-8D77-1A5752EAC003}"/>
                  </a:ext>
                </a:extLst>
              </p14:cNvPr>
              <p14:cNvContentPartPr/>
              <p14:nvPr/>
            </p14:nvContentPartPr>
            <p14:xfrm>
              <a:off x="3495705" y="2495535"/>
              <a:ext cx="3105360" cy="608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9B65E4E-DD9D-4A71-8D77-1A5752EAC0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7705" y="2477535"/>
                <a:ext cx="3141000" cy="964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6335EF6-F2EC-47EF-9C51-EE5E6DAAB59A}"/>
              </a:ext>
            </a:extLst>
          </p:cNvPr>
          <p:cNvSpPr txBox="1"/>
          <p:nvPr/>
        </p:nvSpPr>
        <p:spPr>
          <a:xfrm>
            <a:off x="5886450" y="3021495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标签</a:t>
            </a:r>
            <a:r>
              <a:rPr lang="en-US" altLang="zh-CN" b="1" dirty="0">
                <a:solidFill>
                  <a:srgbClr val="FF0000"/>
                </a:solidFill>
              </a:rPr>
              <a:t>       </a:t>
            </a:r>
            <a:r>
              <a:rPr lang="zh-CN" altLang="en-US" b="1" dirty="0">
                <a:solidFill>
                  <a:srgbClr val="FF0000"/>
                </a:solidFill>
              </a:rPr>
              <a:t>变成       </a:t>
            </a:r>
            <a:r>
              <a:rPr lang="en-US" altLang="zh-CN" b="1" dirty="0">
                <a:solidFill>
                  <a:srgbClr val="FF0000"/>
                </a:solidFill>
              </a:rPr>
              <a:t>router-link</a:t>
            </a:r>
            <a:r>
              <a:rPr lang="zh-CN" altLang="en-US" b="1" dirty="0">
                <a:solidFill>
                  <a:srgbClr val="FF0000"/>
                </a:solidFill>
              </a:rPr>
              <a:t>（最后还会被渲染成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链接）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、</a:t>
            </a:r>
            <a:r>
              <a:rPr lang="en-US" altLang="zh-CN" b="1" dirty="0" err="1">
                <a:solidFill>
                  <a:srgbClr val="FF0000"/>
                </a:solidFill>
              </a:rPr>
              <a:t>Href</a:t>
            </a:r>
            <a:r>
              <a:rPr lang="en-US" altLang="zh-CN" b="1" dirty="0">
                <a:solidFill>
                  <a:srgbClr val="FF0000"/>
                </a:solidFill>
              </a:rPr>
              <a:t>      </a:t>
            </a:r>
            <a:r>
              <a:rPr lang="zh-CN" altLang="en-US" b="1" dirty="0">
                <a:solidFill>
                  <a:srgbClr val="FF0000"/>
                </a:solidFill>
              </a:rPr>
              <a:t>变成      </a:t>
            </a:r>
            <a:r>
              <a:rPr lang="en-US" altLang="zh-CN" b="1" dirty="0">
                <a:solidFill>
                  <a:srgbClr val="FF0000"/>
                </a:solidFill>
              </a:rPr>
              <a:t>to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、省略    “</a:t>
            </a:r>
            <a:r>
              <a:rPr lang="en-US" altLang="zh-CN" b="1" dirty="0">
                <a:solidFill>
                  <a:srgbClr val="FF0000"/>
                </a:solidFill>
              </a:rPr>
              <a:t>#</a:t>
            </a:r>
            <a:r>
              <a:rPr lang="zh-CN" altLang="en-US" b="1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9939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102962-3421-45CE-9A3F-2CADE17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56" y="636028"/>
            <a:ext cx="9769687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73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942AE0-45D7-488F-BEC8-B0FE433E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4B92146-DE37-48D9-8801-D317D14EFEC9}"/>
              </a:ext>
            </a:extLst>
          </p:cNvPr>
          <p:cNvSpPr txBox="1"/>
          <p:nvPr/>
        </p:nvSpPr>
        <p:spPr>
          <a:xfrm>
            <a:off x="7429500" y="1896934"/>
            <a:ext cx="501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如果输入的是“</a:t>
            </a:r>
            <a:r>
              <a:rPr lang="en-US" altLang="zh-CN" b="1" dirty="0">
                <a:solidFill>
                  <a:srgbClr val="FF0000"/>
                </a:solidFill>
              </a:rPr>
              <a:t>#/</a:t>
            </a:r>
            <a:r>
              <a:rPr lang="zh-CN" altLang="en-US" b="1" dirty="0">
                <a:solidFill>
                  <a:srgbClr val="FF0000"/>
                </a:solidFill>
              </a:rPr>
              <a:t>”   就让他跳转到“</a:t>
            </a:r>
            <a:r>
              <a:rPr lang="en-US" altLang="zh-CN" b="1" dirty="0">
                <a:solidFill>
                  <a:srgbClr val="FF0000"/>
                </a:solidFill>
              </a:rPr>
              <a:t>#/home</a:t>
            </a:r>
            <a:r>
              <a:rPr lang="zh-CN" altLang="en-US" b="1" dirty="0">
                <a:solidFill>
                  <a:srgbClr val="FF0000"/>
                </a:solidFill>
              </a:rPr>
              <a:t>”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“#/home”</a:t>
            </a:r>
            <a:r>
              <a:rPr lang="zh-CN" altLang="en-US" b="1" dirty="0">
                <a:solidFill>
                  <a:srgbClr val="FF0000"/>
                </a:solidFill>
              </a:rPr>
              <a:t>通过路由规则会展示相应的组件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1BD0F26-A234-4AE3-AA3F-C7CAA1ACC168}"/>
                  </a:ext>
                </a:extLst>
              </p14:cNvPr>
              <p14:cNvContentPartPr/>
              <p14:nvPr/>
            </p14:nvContentPartPr>
            <p14:xfrm>
              <a:off x="6677025" y="4048215"/>
              <a:ext cx="3181680" cy="975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1BD0F26-A234-4AE3-AA3F-C7CAA1ACC1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9025" y="4030215"/>
                <a:ext cx="3217320" cy="1332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2C551E1-E255-44E1-8D8B-0620863EA7A6}"/>
              </a:ext>
            </a:extLst>
          </p:cNvPr>
          <p:cNvSpPr txBox="1"/>
          <p:nvPr/>
        </p:nvSpPr>
        <p:spPr>
          <a:xfrm>
            <a:off x="8572500" y="350520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希望他跳转到那个地址</a:t>
            </a:r>
          </a:p>
        </p:txBody>
      </p:sp>
    </p:spTree>
    <p:extLst>
      <p:ext uri="{BB962C8B-B14F-4D97-AF65-F5344CB8AC3E}">
        <p14:creationId xmlns:p14="http://schemas.microsoft.com/office/powerpoint/2010/main" val="1575878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39A0FF-E382-4AA3-9770-79D8F656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0" y="0"/>
            <a:ext cx="11526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1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5EFE21-D814-4CAE-9F55-79D19E1E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825"/>
            <a:ext cx="12192000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2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97A593-FC8F-467C-9EF3-92927FA9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3CAEB86-7D24-48BE-BDD2-D80F717EE0F8}"/>
                  </a:ext>
                </a:extLst>
              </p14:cNvPr>
              <p14:cNvContentPartPr/>
              <p14:nvPr/>
            </p14:nvContentPartPr>
            <p14:xfrm>
              <a:off x="9810825" y="1743135"/>
              <a:ext cx="1000440" cy="29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3CAEB86-7D24-48BE-BDD2-D80F717EE0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2825" y="1725135"/>
                <a:ext cx="10360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B638FEF-BACB-430C-8465-0CA52A8B6DDB}"/>
                  </a:ext>
                </a:extLst>
              </p14:cNvPr>
              <p14:cNvContentPartPr/>
              <p14:nvPr/>
            </p14:nvContentPartPr>
            <p14:xfrm>
              <a:off x="846825" y="2209695"/>
              <a:ext cx="4335120" cy="19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B638FEF-BACB-430C-8465-0CA52A8B6D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825" y="2191695"/>
                <a:ext cx="43707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8FC6052-DD61-4290-A741-2C03E1998A18}"/>
                  </a:ext>
                </a:extLst>
              </p14:cNvPr>
              <p14:cNvContentPartPr/>
              <p14:nvPr/>
            </p14:nvContentPartPr>
            <p14:xfrm>
              <a:off x="742785" y="2647815"/>
              <a:ext cx="3934440" cy="60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8FC6052-DD61-4290-A741-2C03E1998A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785" y="2629815"/>
                <a:ext cx="39700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F4B86FD3-0C70-4511-9EAE-7DF1BC084E29}"/>
                  </a:ext>
                </a:extLst>
              </p14:cNvPr>
              <p14:cNvContentPartPr/>
              <p14:nvPr/>
            </p14:nvContentPartPr>
            <p14:xfrm>
              <a:off x="914505" y="3888735"/>
              <a:ext cx="2238480" cy="169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F4B86FD3-0C70-4511-9EAE-7DF1BC084E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6505" y="3870735"/>
                <a:ext cx="2274120" cy="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850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1C4732-E87E-44A8-A38D-C787EA6C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00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8CCC34-A242-43B5-A8BF-8520AC0C5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58"/>
            <a:ext cx="12192000" cy="67376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E47ADEB-55E2-4635-9B76-BED84EE94B63}"/>
                  </a:ext>
                </a:extLst>
              </p14:cNvPr>
              <p14:cNvContentPartPr/>
              <p14:nvPr/>
            </p14:nvContentPartPr>
            <p14:xfrm>
              <a:off x="1476465" y="5353215"/>
              <a:ext cx="105768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E47ADEB-55E2-4635-9B76-BED84EE94B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465" y="5335215"/>
                <a:ext cx="1093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96E4ED9-63C7-4D67-9028-892875B4ECD7}"/>
                  </a:ext>
                </a:extLst>
              </p14:cNvPr>
              <p14:cNvContentPartPr/>
              <p14:nvPr/>
            </p14:nvContentPartPr>
            <p14:xfrm>
              <a:off x="1504905" y="5638695"/>
              <a:ext cx="1010160" cy="511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96E4ED9-63C7-4D67-9028-892875B4EC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6905" y="5620695"/>
                <a:ext cx="1045800" cy="867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713CCF4-CAA4-41C1-957A-DECCEEA49663}"/>
              </a:ext>
            </a:extLst>
          </p:cNvPr>
          <p:cNvSpPr txBox="1"/>
          <p:nvPr/>
        </p:nvSpPr>
        <p:spPr>
          <a:xfrm>
            <a:off x="1476465" y="5886450"/>
            <a:ext cx="53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自路由规则不要以斜线开头</a:t>
            </a:r>
          </a:p>
        </p:txBody>
      </p:sp>
    </p:spTree>
    <p:extLst>
      <p:ext uri="{BB962C8B-B14F-4D97-AF65-F5344CB8AC3E}">
        <p14:creationId xmlns:p14="http://schemas.microsoft.com/office/powerpoint/2010/main" val="4130559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B2DBCF-B961-4C7F-B5B5-696157CD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793"/>
            <a:ext cx="6675698" cy="37569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351DA6-63EA-45EE-85DF-E937D6FC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104775"/>
            <a:ext cx="47879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0CBFEDF-43D1-4B2F-8A7B-3FECD8E0CA39}"/>
                  </a:ext>
                </a:extLst>
              </p14:cNvPr>
              <p14:cNvContentPartPr/>
              <p14:nvPr/>
            </p14:nvContentPartPr>
            <p14:xfrm>
              <a:off x="409425" y="3019560"/>
              <a:ext cx="38199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0CBFEDF-43D1-4B2F-8A7B-3FECD8E0CA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425" y="3001560"/>
                <a:ext cx="3855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A07ECF1-1DFC-4BEA-9B3E-6ED06691AFC4}"/>
                  </a:ext>
                </a:extLst>
              </p14:cNvPr>
              <p14:cNvContentPartPr/>
              <p14:nvPr/>
            </p14:nvContentPartPr>
            <p14:xfrm>
              <a:off x="390345" y="3419520"/>
              <a:ext cx="4305960" cy="478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A07ECF1-1DFC-4BEA-9B3E-6ED06691AF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345" y="3401520"/>
                <a:ext cx="43416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C8CA5E5-7BDD-49B4-BC14-5F4B14C9FDF7}"/>
                  </a:ext>
                </a:extLst>
              </p14:cNvPr>
              <p14:cNvContentPartPr/>
              <p14:nvPr/>
            </p14:nvContentPartPr>
            <p14:xfrm>
              <a:off x="7400985" y="837960"/>
              <a:ext cx="1533960" cy="67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C8CA5E5-7BDD-49B4-BC14-5F4B14C9FD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2985" y="819960"/>
                <a:ext cx="15696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1D39A6E-8745-4B72-B645-8F9420D67E4F}"/>
                  </a:ext>
                </a:extLst>
              </p14:cNvPr>
              <p14:cNvContentPartPr/>
              <p14:nvPr/>
            </p14:nvContentPartPr>
            <p14:xfrm>
              <a:off x="7648665" y="3514560"/>
              <a:ext cx="164808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1D39A6E-8745-4B72-B645-8F9420D67E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30665" y="3496560"/>
                <a:ext cx="1683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F83F9BBF-D95F-4BEF-BAC5-C2F15D6DCF4E}"/>
                  </a:ext>
                </a:extLst>
              </p14:cNvPr>
              <p14:cNvContentPartPr/>
              <p14:nvPr/>
            </p14:nvContentPartPr>
            <p14:xfrm>
              <a:off x="8086785" y="4048080"/>
              <a:ext cx="239112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F83F9BBF-D95F-4BEF-BAC5-C2F15D6DCF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68785" y="4030080"/>
                <a:ext cx="242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C88D1DB-9306-4C67-B634-B63DD06F60B2}"/>
                  </a:ext>
                </a:extLst>
              </p14:cNvPr>
              <p14:cNvContentPartPr/>
              <p14:nvPr/>
            </p14:nvContentPartPr>
            <p14:xfrm>
              <a:off x="8020185" y="4391160"/>
              <a:ext cx="253404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C88D1DB-9306-4C67-B634-B63DD06F60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02185" y="4373160"/>
                <a:ext cx="25696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0575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D6D79D-AC3B-40AD-BFD2-86CC47E8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558B167-B0D2-4E25-8236-82BF064DB5C1}"/>
                  </a:ext>
                </a:extLst>
              </p14:cNvPr>
              <p14:cNvContentPartPr/>
              <p14:nvPr/>
            </p14:nvContentPartPr>
            <p14:xfrm>
              <a:off x="1779225" y="5865495"/>
              <a:ext cx="693000" cy="768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558B167-B0D2-4E25-8236-82BF064DB5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1225" y="5847495"/>
                <a:ext cx="728640" cy="803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5E0096D-7651-4F5D-BF21-5460DFFCD6F5}"/>
              </a:ext>
            </a:extLst>
          </p:cNvPr>
          <p:cNvSpPr txBox="1"/>
          <p:nvPr/>
        </p:nvSpPr>
        <p:spPr>
          <a:xfrm>
            <a:off x="1276350" y="5257800"/>
            <a:ext cx="447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、点击购物车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23E258E-7545-4B9E-BB8D-95C9CA73258D}"/>
                  </a:ext>
                </a:extLst>
              </p14:cNvPr>
              <p14:cNvContentPartPr/>
              <p14:nvPr/>
            </p14:nvContentPartPr>
            <p14:xfrm>
              <a:off x="3521625" y="164535"/>
              <a:ext cx="729360" cy="483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23E258E-7545-4B9E-BB8D-95C9CA7325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3625" y="146535"/>
                <a:ext cx="765000" cy="519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04C2A0F-9E24-4BFB-837F-B925CB6BDB3C}"/>
              </a:ext>
            </a:extLst>
          </p:cNvPr>
          <p:cNvSpPr txBox="1"/>
          <p:nvPr/>
        </p:nvSpPr>
        <p:spPr>
          <a:xfrm>
            <a:off x="4543425" y="16453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2</a:t>
            </a:r>
            <a:r>
              <a:rPr lang="zh-CN" altLang="en-US" b="1" dirty="0">
                <a:solidFill>
                  <a:srgbClr val="00B0F0"/>
                </a:solidFill>
              </a:rPr>
              <a:t>、这里进行了变化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238D12-641C-4CEF-A867-F045F46DED45}"/>
              </a:ext>
            </a:extLst>
          </p:cNvPr>
          <p:cNvSpPr txBox="1"/>
          <p:nvPr/>
        </p:nvSpPr>
        <p:spPr>
          <a:xfrm>
            <a:off x="552450" y="4181475"/>
            <a:ext cx="812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3</a:t>
            </a:r>
            <a:r>
              <a:rPr lang="zh-CN" altLang="en-US" b="1" dirty="0">
                <a:solidFill>
                  <a:srgbClr val="00B0F0"/>
                </a:solidFill>
              </a:rPr>
              <a:t>、页面也因此进行了变化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025D42-2B41-4435-B6CB-65AE81AB8CBF}"/>
              </a:ext>
            </a:extLst>
          </p:cNvPr>
          <p:cNvSpPr txBox="1"/>
          <p:nvPr/>
        </p:nvSpPr>
        <p:spPr>
          <a:xfrm>
            <a:off x="3981450" y="3476625"/>
            <a:ext cx="413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结论：不同的地址，导致页面上显示不同的组件</a:t>
            </a:r>
          </a:p>
        </p:txBody>
      </p:sp>
    </p:spTree>
    <p:extLst>
      <p:ext uri="{BB962C8B-B14F-4D97-AF65-F5344CB8AC3E}">
        <p14:creationId xmlns:p14="http://schemas.microsoft.com/office/powerpoint/2010/main" val="2810776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BA8446-79F3-45A0-B8C8-DCB17CACE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0"/>
            <a:ext cx="12192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9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A734B5-EB83-4780-A228-10E03BCE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2EF99FC-15EF-44C8-A98A-F90306FA0285}"/>
                  </a:ext>
                </a:extLst>
              </p14:cNvPr>
              <p14:cNvContentPartPr/>
              <p14:nvPr/>
            </p14:nvContentPartPr>
            <p14:xfrm>
              <a:off x="7143585" y="4029135"/>
              <a:ext cx="2267640" cy="9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2EF99FC-15EF-44C8-A98A-F90306FA02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5585" y="4011135"/>
                <a:ext cx="2303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C242F77-95C5-4FA0-AAF5-2539B142BA08}"/>
                  </a:ext>
                </a:extLst>
              </p14:cNvPr>
              <p14:cNvContentPartPr/>
              <p14:nvPr/>
            </p14:nvContentPartPr>
            <p14:xfrm>
              <a:off x="7172385" y="3682455"/>
              <a:ext cx="1429200" cy="421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C242F77-95C5-4FA0-AAF5-2539B142BA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4385" y="3664455"/>
                <a:ext cx="146484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028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4D3907-214B-4FD1-8A1C-47AE9003E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0"/>
            <a:ext cx="61849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D0B9D2C-E7E7-4570-8592-96B2509A013E}"/>
                  </a:ext>
                </a:extLst>
              </p14:cNvPr>
              <p14:cNvContentPartPr/>
              <p14:nvPr/>
            </p14:nvContentPartPr>
            <p14:xfrm>
              <a:off x="4219665" y="3838695"/>
              <a:ext cx="501048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D0B9D2C-E7E7-4570-8592-96B2509A01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665" y="3820695"/>
                <a:ext cx="5046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64ED286-0032-4919-BE4A-99AECA9F7965}"/>
                  </a:ext>
                </a:extLst>
              </p14:cNvPr>
              <p14:cNvContentPartPr/>
              <p14:nvPr/>
            </p14:nvContentPartPr>
            <p14:xfrm>
              <a:off x="4114905" y="4162335"/>
              <a:ext cx="29815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64ED286-0032-4919-BE4A-99AECA9F79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6905" y="4144335"/>
                <a:ext cx="3017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9D03F75-B029-402C-880B-136755D07C39}"/>
                  </a:ext>
                </a:extLst>
              </p14:cNvPr>
              <p14:cNvContentPartPr/>
              <p14:nvPr/>
            </p14:nvContentPartPr>
            <p14:xfrm>
              <a:off x="4229025" y="4457535"/>
              <a:ext cx="90540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9D03F75-B029-402C-880B-136755D07C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1025" y="4439535"/>
                <a:ext cx="9410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001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7FD79A-837C-495D-BBF8-BE1D77D8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EE245E7-AAE3-4D14-88B2-BFCA26EAFB33}"/>
                  </a:ext>
                </a:extLst>
              </p14:cNvPr>
              <p14:cNvContentPartPr/>
              <p14:nvPr/>
            </p14:nvContentPartPr>
            <p14:xfrm>
              <a:off x="1857345" y="2184135"/>
              <a:ext cx="1000440" cy="27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EE245E7-AAE3-4D14-88B2-BFCA26EAFB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9345" y="2166135"/>
                <a:ext cx="10360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1099786-2EA0-4BD9-AA83-316C079A7551}"/>
                  </a:ext>
                </a:extLst>
              </p14:cNvPr>
              <p14:cNvContentPartPr/>
              <p14:nvPr/>
            </p14:nvContentPartPr>
            <p14:xfrm>
              <a:off x="7305585" y="4467255"/>
              <a:ext cx="120060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1099786-2EA0-4BD9-AA83-316C079A7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7585" y="4449255"/>
                <a:ext cx="12362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1957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D720D3-E50A-46A4-BF95-65F0338E0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58" y="0"/>
            <a:ext cx="11347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19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3A90A1-C172-4C35-AE89-2FE9C51CC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0" y="209271"/>
            <a:ext cx="10615580" cy="64394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763771E-F631-4AEC-8549-47B7348C86E3}"/>
                  </a:ext>
                </a:extLst>
              </p14:cNvPr>
              <p14:cNvContentPartPr/>
              <p14:nvPr/>
            </p14:nvContentPartPr>
            <p14:xfrm>
              <a:off x="2838345" y="4564095"/>
              <a:ext cx="1057680" cy="65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763771E-F631-4AEC-8549-47B7348C86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0345" y="4546095"/>
                <a:ext cx="109332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959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C06AB3-CE18-429C-8EF2-BFCE100B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698CEB2-B19E-4578-B0D5-B4D6915A1D98}"/>
                  </a:ext>
                </a:extLst>
              </p14:cNvPr>
              <p14:cNvContentPartPr/>
              <p14:nvPr/>
            </p14:nvContentPartPr>
            <p14:xfrm>
              <a:off x="1828905" y="2788935"/>
              <a:ext cx="2581560" cy="55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698CEB2-B19E-4578-B0D5-B4D6915A1D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905" y="2770935"/>
                <a:ext cx="26172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536465D-F258-4446-92D4-ACA27D72CC2A}"/>
                  </a:ext>
                </a:extLst>
              </p14:cNvPr>
              <p14:cNvContentPartPr/>
              <p14:nvPr/>
            </p14:nvContentPartPr>
            <p14:xfrm>
              <a:off x="1781025" y="3085935"/>
              <a:ext cx="236268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536465D-F258-4446-92D4-ACA27D72CC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3025" y="3067935"/>
                <a:ext cx="2398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45008EE-3CFF-4D14-8199-424DC9480587}"/>
                  </a:ext>
                </a:extLst>
              </p14:cNvPr>
              <p14:cNvContentPartPr/>
              <p14:nvPr/>
            </p14:nvContentPartPr>
            <p14:xfrm>
              <a:off x="1714425" y="3400575"/>
              <a:ext cx="24674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45008EE-3CFF-4D14-8199-424DC94805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6425" y="3382575"/>
                <a:ext cx="2503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B020D90-20BE-4724-A6AA-67A920080A80}"/>
              </a:ext>
            </a:extLst>
          </p:cNvPr>
          <p:cNvSpPr txBox="1"/>
          <p:nvPr/>
        </p:nvSpPr>
        <p:spPr>
          <a:xfrm>
            <a:off x="4410465" y="2543175"/>
            <a:ext cx="566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点击后，哈希地址都是</a:t>
            </a:r>
            <a:r>
              <a:rPr lang="en-US" altLang="zh-CN" b="1" dirty="0">
                <a:solidFill>
                  <a:srgbClr val="FF0000"/>
                </a:solidFill>
              </a:rPr>
              <a:t>movie</a:t>
            </a:r>
            <a:r>
              <a:rPr lang="zh-CN" altLang="en-US" b="1" dirty="0">
                <a:solidFill>
                  <a:srgbClr val="FF0000"/>
                </a:solidFill>
              </a:rPr>
              <a:t>，接着展示</a:t>
            </a:r>
            <a:r>
              <a:rPr lang="en-US" altLang="zh-CN" b="1" dirty="0">
                <a:solidFill>
                  <a:srgbClr val="FF0000"/>
                </a:solidFill>
              </a:rPr>
              <a:t>movie</a:t>
            </a:r>
            <a:r>
              <a:rPr lang="zh-CN" altLang="en-US" b="1" dirty="0">
                <a:solidFill>
                  <a:srgbClr val="FF0000"/>
                </a:solidFill>
              </a:rPr>
              <a:t>组件</a:t>
            </a:r>
          </a:p>
        </p:txBody>
      </p:sp>
    </p:spTree>
    <p:extLst>
      <p:ext uri="{BB962C8B-B14F-4D97-AF65-F5344CB8AC3E}">
        <p14:creationId xmlns:p14="http://schemas.microsoft.com/office/powerpoint/2010/main" val="1903684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E6A4A1-4716-41F8-82C1-1D682D8D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75" y="-95250"/>
            <a:ext cx="65278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6189D1B-EF0E-4429-9A77-78ED2BD01184}"/>
              </a:ext>
            </a:extLst>
          </p:cNvPr>
          <p:cNvSpPr txBox="1"/>
          <p:nvPr/>
        </p:nvSpPr>
        <p:spPr>
          <a:xfrm>
            <a:off x="5343525" y="3495675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使用动态参属项，展示相应的组件</a:t>
            </a:r>
          </a:p>
        </p:txBody>
      </p:sp>
    </p:spTree>
    <p:extLst>
      <p:ext uri="{BB962C8B-B14F-4D97-AF65-F5344CB8AC3E}">
        <p14:creationId xmlns:p14="http://schemas.microsoft.com/office/powerpoint/2010/main" val="1350401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1CA35C-9928-4BC8-B227-A488A8427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51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5C00B0-7F1C-4401-992D-07A1D97E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929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10D0B31-7A57-40BA-9F2B-D05B32661C07}"/>
                  </a:ext>
                </a:extLst>
              </p14:cNvPr>
              <p14:cNvContentPartPr/>
              <p14:nvPr/>
            </p14:nvContentPartPr>
            <p14:xfrm>
              <a:off x="209625" y="4638615"/>
              <a:ext cx="1171800" cy="27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10D0B31-7A57-40BA-9F2B-D05B32661C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625" y="4620615"/>
                <a:ext cx="12074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3EDEA7F-D00B-4857-B86F-3981AA2697A3}"/>
                  </a:ext>
                </a:extLst>
              </p14:cNvPr>
              <p14:cNvContentPartPr/>
              <p14:nvPr/>
            </p14:nvContentPartPr>
            <p14:xfrm>
              <a:off x="304665" y="5410095"/>
              <a:ext cx="124812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3EDEA7F-D00B-4857-B86F-3981AA2697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665" y="5392095"/>
                <a:ext cx="12837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1141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65192E-8528-4C22-8220-73341F9C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6" y="1036112"/>
            <a:ext cx="11857748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67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509DC0-3700-43C6-9B62-08589323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8" y="864648"/>
            <a:ext cx="10897544" cy="51287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622DC96-C7EF-433D-85EA-F6542947CEE6}"/>
                  </a:ext>
                </a:extLst>
              </p14:cNvPr>
              <p14:cNvContentPartPr/>
              <p14:nvPr/>
            </p14:nvContentPartPr>
            <p14:xfrm>
              <a:off x="1986945" y="2600655"/>
              <a:ext cx="718560" cy="596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622DC96-C7EF-433D-85EA-F6542947CE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8945" y="2582655"/>
                <a:ext cx="754200" cy="632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AB3B5C2-71DE-4118-B5C5-20301D6C99CB}"/>
              </a:ext>
            </a:extLst>
          </p:cNvPr>
          <p:cNvSpPr txBox="1"/>
          <p:nvPr/>
        </p:nvSpPr>
        <p:spPr>
          <a:xfrm>
            <a:off x="3486150" y="2847975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在点击不同的链接的时候，在</a:t>
            </a:r>
            <a:r>
              <a:rPr lang="en-US" altLang="zh-CN" b="1" dirty="0">
                <a:solidFill>
                  <a:srgbClr val="00B0F0"/>
                </a:solidFill>
              </a:rPr>
              <a:t>movie</a:t>
            </a:r>
            <a:r>
              <a:rPr lang="zh-CN" altLang="en-US" b="1" dirty="0">
                <a:solidFill>
                  <a:srgbClr val="00B0F0"/>
                </a:solidFill>
              </a:rPr>
              <a:t>组件中，能通过</a:t>
            </a:r>
            <a:r>
              <a:rPr lang="en-US" altLang="zh-CN" b="1" dirty="0">
                <a:solidFill>
                  <a:srgbClr val="00B0F0"/>
                </a:solidFill>
              </a:rPr>
              <a:t>this.$routes.params.mid </a:t>
            </a:r>
            <a:r>
              <a:rPr lang="zh-CN" altLang="en-US" b="1" dirty="0">
                <a:solidFill>
                  <a:srgbClr val="00B0F0"/>
                </a:solidFill>
              </a:rPr>
              <a:t>动态拿到</a:t>
            </a:r>
            <a:r>
              <a:rPr lang="en-US" altLang="zh-CN" b="1" dirty="0">
                <a:solidFill>
                  <a:srgbClr val="00B0F0"/>
                </a:solidFill>
              </a:rPr>
              <a:t>mid</a:t>
            </a:r>
            <a:r>
              <a:rPr lang="zh-CN" altLang="en-US" b="1" dirty="0">
                <a:solidFill>
                  <a:srgbClr val="00B0F0"/>
                </a:solidFill>
              </a:rPr>
              <a:t>的值</a:t>
            </a:r>
          </a:p>
        </p:txBody>
      </p:sp>
    </p:spTree>
    <p:extLst>
      <p:ext uri="{BB962C8B-B14F-4D97-AF65-F5344CB8AC3E}">
        <p14:creationId xmlns:p14="http://schemas.microsoft.com/office/powerpoint/2010/main" val="909877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F8F10D-54B6-4001-AE71-D05822A6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F960B66-4144-4497-AFE4-C414D6EDAB2B}"/>
                  </a:ext>
                </a:extLst>
              </p14:cNvPr>
              <p14:cNvContentPartPr/>
              <p14:nvPr/>
            </p14:nvContentPartPr>
            <p14:xfrm>
              <a:off x="2324265" y="1361895"/>
              <a:ext cx="6286680" cy="26280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F960B66-4144-4497-AFE4-C414D6EDAB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6265" y="1343895"/>
                <a:ext cx="6322320" cy="2663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B0994D9-83FE-4C23-BD1D-5D8D7145F6AF}"/>
              </a:ext>
            </a:extLst>
          </p:cNvPr>
          <p:cNvSpPr txBox="1"/>
          <p:nvPr/>
        </p:nvSpPr>
        <p:spPr>
          <a:xfrm>
            <a:off x="8543925" y="3743325"/>
            <a:ext cx="364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链接为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/movie/1,2,3,4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的都跳转到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movie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组件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让路后规则通用性更强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2A2B4C-4ED3-4937-82CE-A3A3380B4ADD}"/>
              </a:ext>
            </a:extLst>
          </p:cNvPr>
          <p:cNvSpPr txBox="1"/>
          <p:nvPr/>
        </p:nvSpPr>
        <p:spPr>
          <a:xfrm>
            <a:off x="3143249" y="752475"/>
            <a:ext cx="76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这里的</a:t>
            </a:r>
            <a:r>
              <a:rPr lang="en-US" altLang="zh-CN" b="1" dirty="0">
                <a:solidFill>
                  <a:srgbClr val="FF0000"/>
                </a:solidFill>
              </a:rPr>
              <a:t>this</a:t>
            </a:r>
            <a:r>
              <a:rPr lang="zh-CN" altLang="en-US" b="1" dirty="0">
                <a:solidFill>
                  <a:srgbClr val="FF0000"/>
                </a:solidFill>
              </a:rPr>
              <a:t>可以被省略     </a:t>
            </a:r>
            <a:r>
              <a:rPr lang="en-US" altLang="zh-CN" b="1" dirty="0" err="1">
                <a:solidFill>
                  <a:srgbClr val="FF0000"/>
                </a:solidFill>
              </a:rPr>
              <a:t>this.$route</a:t>
            </a:r>
            <a:r>
              <a:rPr lang="zh-CN" altLang="en-US" b="1" dirty="0">
                <a:solidFill>
                  <a:srgbClr val="FF0000"/>
                </a:solidFill>
              </a:rPr>
              <a:t>是路由的参数对象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DC8ECF-0AFE-4223-9CCB-7503C270E90C}"/>
              </a:ext>
            </a:extLst>
          </p:cNvPr>
          <p:cNvSpPr txBox="1"/>
          <p:nvPr/>
        </p:nvSpPr>
        <p:spPr>
          <a:xfrm>
            <a:off x="2867025" y="17145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this.$router</a:t>
            </a:r>
            <a:r>
              <a:rPr lang="zh-CN" altLang="en-US" b="1" dirty="0">
                <a:solidFill>
                  <a:srgbClr val="FF0000"/>
                </a:solidFill>
              </a:rPr>
              <a:t>；路由的导航对象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3606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F918EF-81F7-4703-B6D9-7BD2A7C4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94FE588-F863-47E1-9512-B07B95EF58C3}"/>
                  </a:ext>
                </a:extLst>
              </p14:cNvPr>
              <p14:cNvContentPartPr/>
              <p14:nvPr/>
            </p14:nvContentPartPr>
            <p14:xfrm>
              <a:off x="6914985" y="3057495"/>
              <a:ext cx="1010160" cy="39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94FE588-F863-47E1-9512-B07B95EF58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6985" y="3039495"/>
                <a:ext cx="1045800" cy="74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0D46CD8-6E68-4C09-88E8-BDB2BA085DC0}"/>
              </a:ext>
            </a:extLst>
          </p:cNvPr>
          <p:cNvSpPr txBox="1"/>
          <p:nvPr/>
        </p:nvSpPr>
        <p:spPr>
          <a:xfrm>
            <a:off x="4762500" y="309673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为当前路由开启</a:t>
            </a:r>
            <a:r>
              <a:rPr lang="en-US" altLang="zh-CN" b="1" dirty="0">
                <a:solidFill>
                  <a:srgbClr val="FF0000"/>
                </a:solidFill>
              </a:rPr>
              <a:t>props</a:t>
            </a:r>
            <a:r>
              <a:rPr lang="zh-CN" altLang="en-US" b="1" dirty="0">
                <a:solidFill>
                  <a:srgbClr val="FF0000"/>
                </a:solidFill>
              </a:rPr>
              <a:t>传参</a:t>
            </a:r>
          </a:p>
        </p:txBody>
      </p:sp>
    </p:spTree>
    <p:extLst>
      <p:ext uri="{BB962C8B-B14F-4D97-AF65-F5344CB8AC3E}">
        <p14:creationId xmlns:p14="http://schemas.microsoft.com/office/powerpoint/2010/main" val="3098254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D4B78C-3613-4CF8-81FE-C15109F3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8189CE0-4DC8-4F05-8C1D-CBC872859950}"/>
                  </a:ext>
                </a:extLst>
              </p14:cNvPr>
              <p14:cNvContentPartPr/>
              <p14:nvPr/>
            </p14:nvContentPartPr>
            <p14:xfrm>
              <a:off x="8600145" y="3956055"/>
              <a:ext cx="1439640" cy="73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8189CE0-4DC8-4F05-8C1D-CBC8728599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2145" y="3938055"/>
                <a:ext cx="14752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1A430AD-2B79-4497-8110-48871923923A}"/>
                  </a:ext>
                </a:extLst>
              </p14:cNvPr>
              <p14:cNvContentPartPr/>
              <p14:nvPr/>
            </p14:nvContentPartPr>
            <p14:xfrm>
              <a:off x="6905625" y="3087735"/>
              <a:ext cx="1219680" cy="84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1A430AD-2B79-4497-8110-4887192392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7625" y="3069735"/>
                <a:ext cx="12553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ADE5AD9-6CE4-4D42-8789-A4B01B2C5D6E}"/>
                  </a:ext>
                </a:extLst>
              </p14:cNvPr>
              <p14:cNvContentPartPr/>
              <p14:nvPr/>
            </p14:nvContentPartPr>
            <p14:xfrm>
              <a:off x="11544225" y="1647735"/>
              <a:ext cx="6195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ADE5AD9-6CE4-4D42-8789-A4B01B2C5D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26225" y="1629735"/>
                <a:ext cx="6552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4393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EAB104-9AC8-42A3-AA26-5A947A68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2" y="243564"/>
            <a:ext cx="9190516" cy="63708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AD91027-D2CC-4C80-9E11-A25312DA9984}"/>
                  </a:ext>
                </a:extLst>
              </p14:cNvPr>
              <p14:cNvContentPartPr/>
              <p14:nvPr/>
            </p14:nvContentPartPr>
            <p14:xfrm>
              <a:off x="4229025" y="2771655"/>
              <a:ext cx="1314720" cy="29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AD91027-D2CC-4C80-9E11-A25312DA99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1025" y="2753655"/>
                <a:ext cx="13503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7CF55EA-8B11-40C2-B6B8-1D0C4B0BE08D}"/>
                  </a:ext>
                </a:extLst>
              </p14:cNvPr>
              <p14:cNvContentPartPr/>
              <p14:nvPr/>
            </p14:nvContentPartPr>
            <p14:xfrm>
              <a:off x="4324425" y="1743135"/>
              <a:ext cx="14576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7CF55EA-8B11-40C2-B6B8-1D0C4B0BE0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6425" y="1725135"/>
                <a:ext cx="14932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4A660AE-56F8-46C9-80CF-DCCE4E2C2939}"/>
              </a:ext>
            </a:extLst>
          </p:cNvPr>
          <p:cNvSpPr txBox="1"/>
          <p:nvPr/>
        </p:nvSpPr>
        <p:spPr>
          <a:xfrm>
            <a:off x="6600825" y="204787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只包含      </a:t>
            </a:r>
            <a:r>
              <a:rPr lang="en-US" altLang="zh-CN" b="1" dirty="0">
                <a:solidFill>
                  <a:srgbClr val="FF0000"/>
                </a:solidFill>
              </a:rPr>
              <a:t>:id    </a:t>
            </a:r>
            <a:r>
              <a:rPr lang="zh-CN" altLang="en-US" b="1" dirty="0">
                <a:solidFill>
                  <a:srgbClr val="FF0000"/>
                </a:solidFill>
              </a:rPr>
              <a:t>的值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A489DD4-A1A8-40C1-80C8-65DBB4D48710}"/>
                  </a:ext>
                </a:extLst>
              </p14:cNvPr>
              <p14:cNvContentPartPr/>
              <p14:nvPr/>
            </p14:nvContentPartPr>
            <p14:xfrm>
              <a:off x="4486425" y="3867135"/>
              <a:ext cx="16005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A489DD4-A1A8-40C1-80C8-65DBB4D487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8425" y="3849135"/>
                <a:ext cx="16362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F7BE7A27-63A1-46A8-AD1F-FD802D0CE4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0230" y="3991389"/>
            <a:ext cx="1486029" cy="1828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92F0B5-875B-4CA4-B53B-594089163A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5915" y="3892320"/>
            <a:ext cx="2644369" cy="1981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A0458D-4BAA-4C98-AFF1-6B92C5C835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3372" y="3105355"/>
            <a:ext cx="2453853" cy="2286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1DD2DE-F474-4559-9E2D-26AA43CA26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444" y="2053006"/>
            <a:ext cx="1562235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89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04AB31-E014-4AC2-B6E3-940E96E40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61"/>
          <a:stretch/>
        </p:blipFill>
        <p:spPr>
          <a:xfrm>
            <a:off x="419101" y="647699"/>
            <a:ext cx="8399932" cy="65209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FAAA1B8-DB12-4464-8960-1CE01893B443}"/>
                  </a:ext>
                </a:extLst>
              </p14:cNvPr>
              <p14:cNvContentPartPr/>
              <p14:nvPr/>
            </p14:nvContentPartPr>
            <p14:xfrm>
              <a:off x="857265" y="4771950"/>
              <a:ext cx="30769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FAAA1B8-DB12-4464-8960-1CE01893B4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265" y="4753950"/>
                <a:ext cx="3112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44BC6DA-7000-4579-9F66-F868C09AE046}"/>
              </a:ext>
            </a:extLst>
          </p:cNvPr>
          <p:cNvSpPr txBox="1"/>
          <p:nvPr/>
        </p:nvSpPr>
        <p:spPr>
          <a:xfrm>
            <a:off x="4010025" y="4457700"/>
            <a:ext cx="456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问号后面的叫查询参数</a:t>
            </a:r>
          </a:p>
        </p:txBody>
      </p:sp>
    </p:spTree>
    <p:extLst>
      <p:ext uri="{BB962C8B-B14F-4D97-AF65-F5344CB8AC3E}">
        <p14:creationId xmlns:p14="http://schemas.microsoft.com/office/powerpoint/2010/main" val="713190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ED58AB-D6D5-4387-8CC8-5F44C71F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827" y="475994"/>
            <a:ext cx="8832345" cy="59060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DDC3E3-97D2-40E8-9DBD-283FB33F3B3A}"/>
              </a:ext>
            </a:extLst>
          </p:cNvPr>
          <p:cNvSpPr txBox="1"/>
          <p:nvPr/>
        </p:nvSpPr>
        <p:spPr>
          <a:xfrm>
            <a:off x="5800725" y="2657475"/>
            <a:ext cx="500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路径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查询参数</a:t>
            </a:r>
          </a:p>
        </p:txBody>
      </p:sp>
    </p:spTree>
    <p:extLst>
      <p:ext uri="{BB962C8B-B14F-4D97-AF65-F5344CB8AC3E}">
        <p14:creationId xmlns:p14="http://schemas.microsoft.com/office/powerpoint/2010/main" val="1160371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435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273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87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1FA8FF-313D-4DA1-919C-2C769127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1680058"/>
            <a:ext cx="6873836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86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66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8C02DA-D1C6-43E9-A2A0-CB9A885E5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88" y="0"/>
            <a:ext cx="495082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A80D96B-25CC-41AC-8FA6-40AC43E3C8A5}"/>
                  </a:ext>
                </a:extLst>
              </p14:cNvPr>
              <p14:cNvContentPartPr/>
              <p14:nvPr/>
            </p14:nvContentPartPr>
            <p14:xfrm>
              <a:off x="4848225" y="3052095"/>
              <a:ext cx="895680" cy="73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A80D96B-25CC-41AC-8FA6-40AC43E3C8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0225" y="3034095"/>
                <a:ext cx="93132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174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DC8F29-2B07-4236-BDEE-C4651C58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9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CA9EA7-AE1B-472D-B677-FFE86FCBD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2FC7F1-9B6E-4670-9AE2-11D172E83FF3}"/>
              </a:ext>
            </a:extLst>
          </p:cNvPr>
          <p:cNvSpPr txBox="1"/>
          <p:nvPr/>
        </p:nvSpPr>
        <p:spPr>
          <a:xfrm>
            <a:off x="1819275" y="2667000"/>
            <a:ext cx="724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锚链接会产生浏览历史</a:t>
            </a:r>
          </a:p>
        </p:txBody>
      </p:sp>
    </p:spTree>
    <p:extLst>
      <p:ext uri="{BB962C8B-B14F-4D97-AF65-F5344CB8AC3E}">
        <p14:creationId xmlns:p14="http://schemas.microsoft.com/office/powerpoint/2010/main" val="353654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Office PowerPoint</Application>
  <PresentationFormat>宽屏</PresentationFormat>
  <Paragraphs>38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109</cp:revision>
  <dcterms:created xsi:type="dcterms:W3CDTF">2022-11-06T06:35:35Z</dcterms:created>
  <dcterms:modified xsi:type="dcterms:W3CDTF">2022-11-06T14:44:29Z</dcterms:modified>
</cp:coreProperties>
</file>